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56" r:id="rId2"/>
    <p:sldId id="260" r:id="rId3"/>
    <p:sldId id="262" r:id="rId4"/>
    <p:sldId id="264" r:id="rId5"/>
    <p:sldId id="293" r:id="rId6"/>
    <p:sldId id="296" r:id="rId7"/>
    <p:sldId id="297" r:id="rId8"/>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6A60"/>
    <a:srgbClr val="E77A0B"/>
    <a:srgbClr val="B93C0C"/>
    <a:srgbClr val="C4B51C"/>
    <a:srgbClr val="721139"/>
    <a:srgbClr val="544587"/>
    <a:srgbClr val="3F8B33"/>
    <a:srgbClr val="007B8A"/>
    <a:srgbClr val="A59B95"/>
    <a:srgbClr val="7778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59" autoAdjust="0"/>
  </p:normalViewPr>
  <p:slideViewPr>
    <p:cSldViewPr snapToGrid="0" snapToObjects="1">
      <p:cViewPr varScale="1">
        <p:scale>
          <a:sx n="88" d="100"/>
          <a:sy n="88" d="100"/>
        </p:scale>
        <p:origin x="16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00" d="100"/>
          <a:sy n="200" d="100"/>
        </p:scale>
        <p:origin x="-3192" y="64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8530BB-F646-7340-8F9A-61436E9FFDE2}" type="datetimeFigureOut">
              <a:rPr lang="nl-NL" smtClean="0"/>
              <a:t>18-10-2017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11" name="Tijdelijke aanduiding voor dianummer 4"/>
          <p:cNvSpPr>
            <a:spLocks noGrp="1"/>
          </p:cNvSpPr>
          <p:nvPr>
            <p:ph type="sldNum" sz="quarter" idx="3"/>
          </p:nvPr>
        </p:nvSpPr>
        <p:spPr>
          <a:xfrm>
            <a:off x="3884613" y="8685213"/>
            <a:ext cx="2903537" cy="457200"/>
          </a:xfrm>
          <a:prstGeom prst="rect">
            <a:avLst/>
          </a:prstGeom>
        </p:spPr>
        <p:txBody>
          <a:bodyPr vert="horz" lIns="91440" tIns="45720" rIns="91440" bIns="45720" rtlCol="0" anchor="b"/>
          <a:lstStyle>
            <a:lvl1pPr algn="r">
              <a:defRPr sz="1200"/>
            </a:lvl1pPr>
          </a:lstStyle>
          <a:p>
            <a:fld id="{466112EA-C74D-2B46-9385-3D364237B324}" type="slidenum">
              <a:rPr lang="nl-NL" smtClean="0">
                <a:solidFill>
                  <a:srgbClr val="A59B95"/>
                </a:solidFill>
              </a:rPr>
              <a:t>‹#›</a:t>
            </a:fld>
            <a:endParaRPr lang="nl-NL" dirty="0">
              <a:solidFill>
                <a:srgbClr val="A59B95"/>
              </a:solidFill>
            </a:endParaRPr>
          </a:p>
        </p:txBody>
      </p:sp>
      <p:pic>
        <p:nvPicPr>
          <p:cNvPr id="12" name="Afbeelding 11" descr="Logo_Warm_Gray_6_-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900" y="8872670"/>
            <a:ext cx="1401528" cy="305196"/>
          </a:xfrm>
          <a:prstGeom prst="rect">
            <a:avLst/>
          </a:prstGeom>
        </p:spPr>
      </p:pic>
      <p:cxnSp>
        <p:nvCxnSpPr>
          <p:cNvPr id="13" name="Rechte verbindingslijn 12"/>
          <p:cNvCxnSpPr/>
          <p:nvPr/>
        </p:nvCxnSpPr>
        <p:spPr>
          <a:xfrm>
            <a:off x="6443428" y="8940403"/>
            <a:ext cx="0" cy="202010"/>
          </a:xfrm>
          <a:prstGeom prst="line">
            <a:avLst/>
          </a:prstGeom>
          <a:ln>
            <a:solidFill>
              <a:srgbClr val="A59C9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7744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86EF6-C7D4-4A4B-821C-E1158780D9D3}" type="datetimeFigureOut">
              <a:rPr lang="nl-NL" smtClean="0"/>
              <a:t>18-10-2017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11" name="Tijdelijke aanduiding voor dianummer 4"/>
          <p:cNvSpPr>
            <a:spLocks noGrp="1"/>
          </p:cNvSpPr>
          <p:nvPr>
            <p:ph type="sldNum" sz="quarter" idx="5"/>
          </p:nvPr>
        </p:nvSpPr>
        <p:spPr>
          <a:xfrm>
            <a:off x="3884613" y="8685213"/>
            <a:ext cx="2903537" cy="457200"/>
          </a:xfrm>
          <a:prstGeom prst="rect">
            <a:avLst/>
          </a:prstGeom>
        </p:spPr>
        <p:txBody>
          <a:bodyPr vert="horz" lIns="91440" tIns="45720" rIns="91440" bIns="45720" rtlCol="0" anchor="b"/>
          <a:lstStyle>
            <a:lvl1pPr algn="r">
              <a:defRPr sz="1200"/>
            </a:lvl1pPr>
          </a:lstStyle>
          <a:p>
            <a:fld id="{466112EA-C74D-2B46-9385-3D364237B324}" type="slidenum">
              <a:rPr lang="nl-NL" smtClean="0">
                <a:solidFill>
                  <a:srgbClr val="A59B95"/>
                </a:solidFill>
              </a:rPr>
              <a:t>‹#›</a:t>
            </a:fld>
            <a:endParaRPr lang="nl-NL" dirty="0">
              <a:solidFill>
                <a:srgbClr val="A59B95"/>
              </a:solidFill>
            </a:endParaRPr>
          </a:p>
        </p:txBody>
      </p:sp>
      <p:pic>
        <p:nvPicPr>
          <p:cNvPr id="12" name="Afbeelding 11" descr="Logo_Warm_Gray_6_-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900" y="8872670"/>
            <a:ext cx="1401528" cy="305196"/>
          </a:xfrm>
          <a:prstGeom prst="rect">
            <a:avLst/>
          </a:prstGeom>
        </p:spPr>
      </p:pic>
      <p:cxnSp>
        <p:nvCxnSpPr>
          <p:cNvPr id="13" name="Rechte verbindingslijn 12"/>
          <p:cNvCxnSpPr/>
          <p:nvPr/>
        </p:nvCxnSpPr>
        <p:spPr>
          <a:xfrm>
            <a:off x="6443428" y="8940403"/>
            <a:ext cx="0" cy="202010"/>
          </a:xfrm>
          <a:prstGeom prst="line">
            <a:avLst/>
          </a:prstGeom>
          <a:ln>
            <a:solidFill>
              <a:srgbClr val="A59C9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6273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a:xfrm>
            <a:off x="1143000" y="685800"/>
            <a:ext cx="4572000" cy="3429000"/>
          </a:xfrm>
          <a:noFill/>
          <a:extLst>
            <a:ext uri="{FAA26D3D-D897-4be2-8F04-BA451C77F1D7}">
              <ma14:placeholderFlag xmlns="" xmlns:ma14="http://schemas.microsoft.com/office/mac/drawingml/2011/main" val="1"/>
            </a:ext>
          </a:extLst>
        </p:spPr>
      </p:sp>
      <p:sp>
        <p:nvSpPr>
          <p:cNvPr id="33794" name="Rectangle 3"/>
          <p:cNvSpPr>
            <a:spLocks noGrp="1"/>
          </p:cNvSpPr>
          <p:nvPr>
            <p:ph type="body" idx="1"/>
          </p:nvPr>
        </p:nvSpPr>
        <p:spPr>
          <a:noFill/>
        </p:spPr>
        <p:txBody>
          <a:bodyPr/>
          <a:lstStyle/>
          <a:p>
            <a:r>
              <a:rPr lang="nl-NL" dirty="0" smtClean="0">
                <a:latin typeface="Arial" charset="0"/>
                <a:ea typeface="ＭＳ Ｐゴシック" charset="0"/>
              </a:rPr>
              <a:t>Van bakkerij naar retail </a:t>
            </a:r>
            <a:r>
              <a:rPr lang="nl-NL" dirty="0" err="1" smtClean="0">
                <a:latin typeface="Arial" charset="0"/>
                <a:ea typeface="ＭＳ Ｐゴシック" charset="0"/>
              </a:rPr>
              <a:t>group</a:t>
            </a:r>
            <a:r>
              <a:rPr lang="nl-NL" dirty="0" smtClean="0">
                <a:latin typeface="Arial" charset="0"/>
                <a:ea typeface="ＭＳ Ｐゴシック" charset="0"/>
              </a:rPr>
              <a:t> </a:t>
            </a:r>
            <a:endParaRPr lang="nl-NL" dirty="0">
              <a:latin typeface="Arial"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a:xfrm>
            <a:off x="1144588" y="685800"/>
            <a:ext cx="4570412" cy="3427413"/>
          </a:xfrm>
          <a:noFill/>
          <a:extLst>
            <a:ext uri="{FAA26D3D-D897-4be2-8F04-BA451C77F1D7}">
              <ma14:placeholderFlag xmlns="" xmlns:ma14="http://schemas.microsoft.com/office/mac/drawingml/2011/main" val="1"/>
            </a:ext>
          </a:extLst>
        </p:spPr>
      </p:sp>
      <p:sp>
        <p:nvSpPr>
          <p:cNvPr id="37890" name="Rectangle 3"/>
          <p:cNvSpPr>
            <a:spLocks noGrp="1"/>
          </p:cNvSpPr>
          <p:nvPr>
            <p:ph type="body" idx="1"/>
          </p:nvPr>
        </p:nvSpPr>
        <p:spPr>
          <a:xfrm>
            <a:off x="914189" y="4343692"/>
            <a:ext cx="5029622" cy="4113927"/>
          </a:xfrm>
          <a:solidFill>
            <a:srgbClr val="FFCC99"/>
          </a:solidFill>
        </p:spPr>
        <p:txBody>
          <a:bodyPr/>
          <a:lstStyle/>
          <a:p>
            <a:r>
              <a:rPr lang="nl-BE" dirty="0" smtClean="0">
                <a:latin typeface="Arial" charset="0"/>
                <a:ea typeface="ＭＳ Ｐゴシック" charset="0"/>
              </a:rPr>
              <a:t>In het begin van de jaren negentig was er een exponentiële groei met een diversificatie van de activiteiten door de overname van Droomland in 1994. In de daaropvolgende decennia kwamen er bij de non-food winkels nog andere retail formules zoals OKay (1998), Spar retail (2003) en Bio-Planet (2001). </a:t>
            </a:r>
          </a:p>
          <a:p>
            <a:r>
              <a:rPr lang="nl-BE" dirty="0" smtClean="0">
                <a:latin typeface="Arial" charset="0"/>
                <a:ea typeface="ＭＳ Ｐゴシック" charset="0"/>
              </a:rPr>
              <a:t>In 2007 was het oorspronkelijke familiebedrijf een familie van verschillende formules geworden, elk met hun eigen DNA en ambities. </a:t>
            </a:r>
          </a:p>
          <a:p>
            <a:endParaRPr lang="nl-BE" dirty="0" smtClean="0">
              <a:latin typeface="Arial" charset="0"/>
              <a:ea typeface="ＭＳ Ｐゴシック" charset="0"/>
            </a:endParaRPr>
          </a:p>
          <a:p>
            <a:r>
              <a:rPr lang="nl-BE" dirty="0" smtClean="0">
                <a:latin typeface="Arial" charset="0"/>
                <a:ea typeface="ＭＳ Ｐゴシック" charset="0"/>
              </a:rPr>
              <a:t>Het oorspronkelijke moederbedrijf, Colruyt, werd bedankt voor bewezen diensten en kreeg zijn plaats naast de andere enseignes. </a:t>
            </a:r>
          </a:p>
          <a:p>
            <a:endParaRPr lang="en-GB" dirty="0">
              <a:latin typeface="Arial" charset="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466112EA-C74D-2B46-9385-3D364237B324}" type="slidenum">
              <a:rPr lang="nl-NL" smtClean="0">
                <a:solidFill>
                  <a:srgbClr val="A59B95"/>
                </a:solidFill>
              </a:rPr>
              <a:t>4</a:t>
            </a:fld>
            <a:endParaRPr lang="nl-NL" dirty="0">
              <a:solidFill>
                <a:srgbClr val="A59B95"/>
              </a:solidFill>
            </a:endParaRPr>
          </a:p>
        </p:txBody>
      </p:sp>
    </p:spTree>
    <p:extLst>
      <p:ext uri="{BB962C8B-B14F-4D97-AF65-F5344CB8AC3E}">
        <p14:creationId xmlns:p14="http://schemas.microsoft.com/office/powerpoint/2010/main" val="199490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Aantal eigen</a:t>
            </a:r>
            <a:r>
              <a:rPr lang="nl-BE" baseline="0" dirty="0" smtClean="0"/>
              <a:t> winkels is gestegen van 104 in boekjaar 87-88 tot 536 vorig boekjaar </a:t>
            </a:r>
            <a:br>
              <a:rPr lang="nl-BE" baseline="0" dirty="0" smtClean="0"/>
            </a:br>
            <a:r>
              <a:rPr lang="nl-BE" baseline="0" dirty="0" smtClean="0"/>
              <a:t>Omzet is gestegen van 534 miljoen euro in boekjaar 87-88 tot 9493000000 vorig boekjaar</a:t>
            </a:r>
          </a:p>
          <a:p>
            <a:r>
              <a:rPr lang="nl-BE" dirty="0" smtClean="0"/>
              <a:t>In boekjaar</a:t>
            </a:r>
            <a:r>
              <a:rPr lang="nl-BE" baseline="0" dirty="0" smtClean="0"/>
              <a:t> 87-88 waren we met 2868 personeelsleden, vorig boekjaar met 29255.</a:t>
            </a:r>
          </a:p>
          <a:p>
            <a:endParaRPr lang="nl-BE" baseline="0" dirty="0" smtClean="0"/>
          </a:p>
          <a:p>
            <a:r>
              <a:rPr lang="nl-BE" baseline="0" dirty="0" smtClean="0"/>
              <a:t>Samen met (vooral) NM leveranciers hebben we de laatste 30 jaar een mooi parcours afgelegd.</a:t>
            </a:r>
          </a:p>
          <a:p>
            <a:r>
              <a:rPr lang="nl-BE" baseline="0" dirty="0" smtClean="0"/>
              <a:t>Wij zijn mooi gegroeid en hebben dit steeds samen met jullie kunnen doen vanuit onze focus op NM (ook jullie groeiden hierdoor). Dewelke we nodig hebben ter ondersteuning van onze prijzenpolitiek (makkelijke vergelijkbaarheid NM), om te innoveren en door het ondersteunen van jullie producten door informeren consumenten en er zo sterke merken van maken.</a:t>
            </a:r>
            <a:endParaRPr lang="nl-BE" dirty="0" smtClean="0"/>
          </a:p>
          <a:p>
            <a:endParaRPr lang="nl-BE" dirty="0"/>
          </a:p>
        </p:txBody>
      </p:sp>
      <p:sp>
        <p:nvSpPr>
          <p:cNvPr id="4" name="Slide Number Placeholder 3"/>
          <p:cNvSpPr>
            <a:spLocks noGrp="1"/>
          </p:cNvSpPr>
          <p:nvPr>
            <p:ph type="sldNum" sz="quarter" idx="10"/>
          </p:nvPr>
        </p:nvSpPr>
        <p:spPr/>
        <p:txBody>
          <a:bodyPr/>
          <a:lstStyle/>
          <a:p>
            <a:fld id="{466112EA-C74D-2B46-9385-3D364237B324}" type="slidenum">
              <a:rPr lang="nl-NL" smtClean="0">
                <a:solidFill>
                  <a:srgbClr val="A59B95"/>
                </a:solidFill>
              </a:rPr>
              <a:t>6</a:t>
            </a:fld>
            <a:endParaRPr lang="nl-NL" dirty="0">
              <a:solidFill>
                <a:srgbClr val="A59B95"/>
              </a:solidFill>
            </a:endParaRPr>
          </a:p>
        </p:txBody>
      </p:sp>
    </p:spTree>
    <p:extLst>
      <p:ext uri="{BB962C8B-B14F-4D97-AF65-F5344CB8AC3E}">
        <p14:creationId xmlns:p14="http://schemas.microsoft.com/office/powerpoint/2010/main" val="121908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De succesfactoren van deze groei (volgens ons), zijn</a:t>
            </a:r>
            <a:r>
              <a:rPr lang="nl-BE" baseline="0" dirty="0" smtClean="0"/>
              <a:t> dat al onze aandacht steeds naar de Belgische consument/markt is blijven gaan.</a:t>
            </a:r>
          </a:p>
          <a:p>
            <a:r>
              <a:rPr lang="nl-BE" baseline="0" dirty="0" err="1" smtClean="0"/>
              <a:t>Local</a:t>
            </a:r>
            <a:r>
              <a:rPr lang="nl-BE" baseline="0" dirty="0" smtClean="0"/>
              <a:t> </a:t>
            </a:r>
            <a:r>
              <a:rPr lang="nl-BE" baseline="0" dirty="0" err="1" smtClean="0"/>
              <a:t>hero</a:t>
            </a:r>
            <a:r>
              <a:rPr lang="nl-BE" baseline="0" dirty="0" smtClean="0"/>
              <a:t>: in elk land is 1</a:t>
            </a:r>
            <a:r>
              <a:rPr lang="nl-BE" baseline="30000" dirty="0" smtClean="0"/>
              <a:t>ste</a:t>
            </a:r>
            <a:r>
              <a:rPr lang="nl-BE" baseline="0" dirty="0" smtClean="0"/>
              <a:t> of 2</a:t>
            </a:r>
            <a:r>
              <a:rPr lang="nl-BE" baseline="30000" dirty="0" smtClean="0"/>
              <a:t>de</a:t>
            </a:r>
            <a:r>
              <a:rPr lang="nl-BE" baseline="0" dirty="0" smtClean="0"/>
              <a:t> distributeur een lokale speler die wint tegen internationale groepen omdat hij zijn markt en klanten beter kent en altijd lokaal blijft investeren.</a:t>
            </a:r>
          </a:p>
          <a:p>
            <a:r>
              <a:rPr lang="nl-BE" baseline="0" dirty="0" smtClean="0"/>
              <a:t>Als </a:t>
            </a:r>
            <a:r>
              <a:rPr lang="nl-BE" baseline="0" dirty="0" err="1" smtClean="0"/>
              <a:t>local</a:t>
            </a:r>
            <a:r>
              <a:rPr lang="nl-BE" baseline="0" dirty="0" smtClean="0"/>
              <a:t> </a:t>
            </a:r>
            <a:r>
              <a:rPr lang="nl-BE" baseline="0" dirty="0" err="1" smtClean="0"/>
              <a:t>hero</a:t>
            </a:r>
            <a:r>
              <a:rPr lang="nl-BE" baseline="0" dirty="0" smtClean="0"/>
              <a:t> (t.o.v. internationale groepen die hun aandacht over verschillende landen moeten spreiden) zijn wij steeds volop blijven investeren in onze winkels/klanten in België.</a:t>
            </a:r>
          </a:p>
          <a:p>
            <a:r>
              <a:rPr lang="nl-BE" baseline="0" dirty="0" smtClean="0"/>
              <a:t>Daarnaast hebben we steeds een sterk concept gehad (sobere kostefficiënte winkels, vriendelijk personeel, laagste prijzen en kwalitatieve producten) dewelke uniek was/is in Europa.</a:t>
            </a:r>
          </a:p>
          <a:p>
            <a:r>
              <a:rPr lang="nl-BE" baseline="0" dirty="0" smtClean="0"/>
              <a:t>En als laatste succesfactor zien wij de samenwerking die wij steeds op constructieve manier zoeken met jullie, onze partners: harde maar eerlijke relatie.</a:t>
            </a:r>
            <a:endParaRPr lang="nl-BE" dirty="0" smtClean="0"/>
          </a:p>
        </p:txBody>
      </p:sp>
      <p:sp>
        <p:nvSpPr>
          <p:cNvPr id="4" name="Slide Number Placeholder 3"/>
          <p:cNvSpPr>
            <a:spLocks noGrp="1"/>
          </p:cNvSpPr>
          <p:nvPr>
            <p:ph type="sldNum" sz="quarter" idx="10"/>
          </p:nvPr>
        </p:nvSpPr>
        <p:spPr/>
        <p:txBody>
          <a:bodyPr/>
          <a:lstStyle/>
          <a:p>
            <a:fld id="{466112EA-C74D-2B46-9385-3D364237B324}" type="slidenum">
              <a:rPr lang="nl-NL" smtClean="0">
                <a:solidFill>
                  <a:srgbClr val="A59B95"/>
                </a:solidFill>
              </a:rPr>
              <a:t>7</a:t>
            </a:fld>
            <a:endParaRPr lang="nl-NL" dirty="0">
              <a:solidFill>
                <a:srgbClr val="A59B95"/>
              </a:solidFill>
            </a:endParaRPr>
          </a:p>
        </p:txBody>
      </p:sp>
    </p:spTree>
    <p:extLst>
      <p:ext uri="{BB962C8B-B14F-4D97-AF65-F5344CB8AC3E}">
        <p14:creationId xmlns:p14="http://schemas.microsoft.com/office/powerpoint/2010/main" val="13959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Dia 3">
    <p:spTree>
      <p:nvGrpSpPr>
        <p:cNvPr id="1" name=""/>
        <p:cNvGrpSpPr/>
        <p:nvPr/>
      </p:nvGrpSpPr>
      <p:grpSpPr>
        <a:xfrm>
          <a:off x="0" y="0"/>
          <a:ext cx="0" cy="0"/>
          <a:chOff x="0" y="0"/>
          <a:chExt cx="0" cy="0"/>
        </a:xfrm>
      </p:grpSpPr>
      <p:pic>
        <p:nvPicPr>
          <p:cNvPr id="2" name="Tijdelijke aanduiding voor afbeelding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4" y="-1588"/>
            <a:ext cx="5962651"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5029" y="8"/>
            <a:ext cx="44989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54877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Dia 5   (Geel)">
    <p:bg>
      <p:bgPr>
        <a:solidFill>
          <a:srgbClr val="C4B51C"/>
        </a:solidFill>
        <a:effectLst/>
      </p:bgPr>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3" y="1743075"/>
            <a:ext cx="9217026"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09" y="-36512"/>
            <a:ext cx="4322763" cy="21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152000" y="3762000"/>
            <a:ext cx="7488000" cy="1260000"/>
          </a:xfrm>
        </p:spPr>
        <p:txBody>
          <a:bodyPr anchor="t">
            <a:noAutofit/>
          </a:bodyPr>
          <a:lstStyle>
            <a:lvl1pPr algn="l">
              <a:lnSpc>
                <a:spcPct val="100000"/>
              </a:lnSpc>
              <a:defRPr sz="4500" baseline="0">
                <a:solidFill>
                  <a:schemeClr val="bg1"/>
                </a:solidFill>
              </a:defRPr>
            </a:lvl1pPr>
          </a:lstStyle>
          <a:p>
            <a:r>
              <a:rPr lang="nl-BE" noProof="0" smtClean="0"/>
              <a:t>Titelstijl van model bewerken</a:t>
            </a:r>
            <a:endParaRPr lang="nl-BE" noProof="0" dirty="0"/>
          </a:p>
        </p:txBody>
      </p:sp>
      <p:sp>
        <p:nvSpPr>
          <p:cNvPr id="9" name="Subtitle 2"/>
          <p:cNvSpPr>
            <a:spLocks noGrp="1"/>
          </p:cNvSpPr>
          <p:nvPr>
            <p:ph type="subTitle" idx="1"/>
          </p:nvPr>
        </p:nvSpPr>
        <p:spPr>
          <a:xfrm>
            <a:off x="1152000" y="5184000"/>
            <a:ext cx="7488000" cy="864000"/>
          </a:xfrm>
        </p:spPr>
        <p:txBody>
          <a:bodyPr>
            <a:noAutofit/>
          </a:bodyPr>
          <a:lstStyle>
            <a:lvl1pPr marL="0" indent="0" algn="l">
              <a:lnSpc>
                <a:spcPct val="100000"/>
              </a:lnSpc>
              <a:spcBef>
                <a:spcPts val="0"/>
              </a:spcBef>
              <a:buNone/>
              <a:defRPr sz="30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smtClean="0"/>
              <a:t>Klik om de titelstijl van het model te bewerken</a:t>
            </a:r>
            <a:endParaRPr lang="nl-BE" noProof="0" dirty="0" smtClean="0"/>
          </a:p>
        </p:txBody>
      </p:sp>
    </p:spTree>
    <p:extLst>
      <p:ext uri="{BB962C8B-B14F-4D97-AF65-F5344CB8AC3E}">
        <p14:creationId xmlns:p14="http://schemas.microsoft.com/office/powerpoint/2010/main" val="3692454263"/>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Dia 6 (Rood)">
    <p:bg>
      <p:bgPr>
        <a:solidFill>
          <a:srgbClr val="B93C0C"/>
        </a:solidFill>
        <a:effectLst/>
      </p:bgPr>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3" y="1743075"/>
            <a:ext cx="9217026"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09" y="-36512"/>
            <a:ext cx="4322763" cy="21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152000" y="3762000"/>
            <a:ext cx="7488000" cy="1260000"/>
          </a:xfrm>
        </p:spPr>
        <p:txBody>
          <a:bodyPr anchor="t">
            <a:noAutofit/>
          </a:bodyPr>
          <a:lstStyle>
            <a:lvl1pPr algn="l">
              <a:lnSpc>
                <a:spcPct val="100000"/>
              </a:lnSpc>
              <a:defRPr sz="4500" baseline="0">
                <a:solidFill>
                  <a:schemeClr val="bg1"/>
                </a:solidFill>
              </a:defRPr>
            </a:lvl1pPr>
          </a:lstStyle>
          <a:p>
            <a:r>
              <a:rPr lang="nl-BE" noProof="0" smtClean="0"/>
              <a:t>Titelstijl van model bewerken</a:t>
            </a:r>
            <a:endParaRPr lang="nl-BE" noProof="0" dirty="0"/>
          </a:p>
        </p:txBody>
      </p:sp>
      <p:sp>
        <p:nvSpPr>
          <p:cNvPr id="9" name="Subtitle 2"/>
          <p:cNvSpPr>
            <a:spLocks noGrp="1"/>
          </p:cNvSpPr>
          <p:nvPr>
            <p:ph type="subTitle" idx="1"/>
          </p:nvPr>
        </p:nvSpPr>
        <p:spPr>
          <a:xfrm>
            <a:off x="1152000" y="5184000"/>
            <a:ext cx="7488000" cy="864000"/>
          </a:xfrm>
        </p:spPr>
        <p:txBody>
          <a:bodyPr>
            <a:noAutofit/>
          </a:bodyPr>
          <a:lstStyle>
            <a:lvl1pPr marL="0" indent="0" algn="l">
              <a:lnSpc>
                <a:spcPct val="100000"/>
              </a:lnSpc>
              <a:spcBef>
                <a:spcPts val="0"/>
              </a:spcBef>
              <a:buNone/>
              <a:defRPr sz="30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smtClean="0"/>
              <a:t>Klik om de titelstijl van het model te bewerken</a:t>
            </a:r>
            <a:endParaRPr lang="nl-BE" noProof="0" dirty="0" smtClean="0"/>
          </a:p>
        </p:txBody>
      </p:sp>
    </p:spTree>
    <p:extLst>
      <p:ext uri="{BB962C8B-B14F-4D97-AF65-F5344CB8AC3E}">
        <p14:creationId xmlns:p14="http://schemas.microsoft.com/office/powerpoint/2010/main" val="470691624"/>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Dia 7 (Oranje)">
    <p:bg>
      <p:bgPr>
        <a:solidFill>
          <a:srgbClr val="E77A0B"/>
        </a:solidFill>
        <a:effectLst/>
      </p:bgPr>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3" y="1743075"/>
            <a:ext cx="9217026"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09" y="-36512"/>
            <a:ext cx="4322763" cy="21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152000" y="3762000"/>
            <a:ext cx="7488000" cy="1260000"/>
          </a:xfrm>
        </p:spPr>
        <p:txBody>
          <a:bodyPr anchor="t">
            <a:noAutofit/>
          </a:bodyPr>
          <a:lstStyle>
            <a:lvl1pPr algn="l">
              <a:lnSpc>
                <a:spcPct val="100000"/>
              </a:lnSpc>
              <a:defRPr sz="4500" baseline="0">
                <a:solidFill>
                  <a:schemeClr val="bg1"/>
                </a:solidFill>
              </a:defRPr>
            </a:lvl1pPr>
          </a:lstStyle>
          <a:p>
            <a:r>
              <a:rPr lang="nl-BE" noProof="0" smtClean="0"/>
              <a:t>Titelstijl van model bewerken</a:t>
            </a:r>
            <a:endParaRPr lang="nl-BE" noProof="0" dirty="0"/>
          </a:p>
        </p:txBody>
      </p:sp>
      <p:sp>
        <p:nvSpPr>
          <p:cNvPr id="9" name="Subtitle 2"/>
          <p:cNvSpPr>
            <a:spLocks noGrp="1"/>
          </p:cNvSpPr>
          <p:nvPr>
            <p:ph type="subTitle" idx="1"/>
          </p:nvPr>
        </p:nvSpPr>
        <p:spPr>
          <a:xfrm>
            <a:off x="1152000" y="5184000"/>
            <a:ext cx="7488000" cy="864000"/>
          </a:xfrm>
        </p:spPr>
        <p:txBody>
          <a:bodyPr>
            <a:noAutofit/>
          </a:bodyPr>
          <a:lstStyle>
            <a:lvl1pPr marL="0" indent="0" algn="l">
              <a:lnSpc>
                <a:spcPct val="100000"/>
              </a:lnSpc>
              <a:spcBef>
                <a:spcPts val="0"/>
              </a:spcBef>
              <a:buNone/>
              <a:defRPr sz="30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smtClean="0"/>
              <a:t>Klik om de titelstijl van het model te bewerken</a:t>
            </a:r>
            <a:endParaRPr lang="nl-BE" noProof="0" dirty="0" smtClean="0"/>
          </a:p>
        </p:txBody>
      </p:sp>
    </p:spTree>
    <p:extLst>
      <p:ext uri="{BB962C8B-B14F-4D97-AF65-F5344CB8AC3E}">
        <p14:creationId xmlns:p14="http://schemas.microsoft.com/office/powerpoint/2010/main" val="2934531741"/>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Dia Classic (Grijs)">
    <p:bg>
      <p:bgPr>
        <a:solidFill>
          <a:srgbClr val="736A60"/>
        </a:solidFill>
        <a:effectLst/>
      </p:bgPr>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3" y="1743075"/>
            <a:ext cx="9217026"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09" y="-36512"/>
            <a:ext cx="4322763" cy="21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152000" y="3762000"/>
            <a:ext cx="7488000" cy="1260000"/>
          </a:xfrm>
        </p:spPr>
        <p:txBody>
          <a:bodyPr anchor="t">
            <a:noAutofit/>
          </a:bodyPr>
          <a:lstStyle>
            <a:lvl1pPr algn="l">
              <a:lnSpc>
                <a:spcPct val="100000"/>
              </a:lnSpc>
              <a:defRPr sz="4500" baseline="0">
                <a:solidFill>
                  <a:schemeClr val="bg1"/>
                </a:solidFill>
              </a:defRPr>
            </a:lvl1pPr>
          </a:lstStyle>
          <a:p>
            <a:r>
              <a:rPr lang="nl-BE" noProof="0" smtClean="0"/>
              <a:t>Titelstijl van model bewerken</a:t>
            </a:r>
            <a:endParaRPr lang="nl-BE" noProof="0" dirty="0"/>
          </a:p>
        </p:txBody>
      </p:sp>
      <p:sp>
        <p:nvSpPr>
          <p:cNvPr id="9" name="Subtitle 2"/>
          <p:cNvSpPr>
            <a:spLocks noGrp="1"/>
          </p:cNvSpPr>
          <p:nvPr>
            <p:ph type="subTitle" idx="1"/>
          </p:nvPr>
        </p:nvSpPr>
        <p:spPr>
          <a:xfrm>
            <a:off x="1152000" y="5184000"/>
            <a:ext cx="7488000" cy="864000"/>
          </a:xfrm>
        </p:spPr>
        <p:txBody>
          <a:bodyPr>
            <a:noAutofit/>
          </a:bodyPr>
          <a:lstStyle>
            <a:lvl1pPr marL="0" indent="0" algn="l">
              <a:lnSpc>
                <a:spcPct val="100000"/>
              </a:lnSpc>
              <a:spcBef>
                <a:spcPts val="0"/>
              </a:spcBef>
              <a:buNone/>
              <a:defRPr sz="30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smtClean="0"/>
              <a:t>Klik om de titelstijl van het model te bewerken</a:t>
            </a:r>
            <a:endParaRPr lang="nl-BE" noProof="0" dirty="0" smtClean="0"/>
          </a:p>
        </p:txBody>
      </p:sp>
    </p:spTree>
    <p:extLst>
      <p:ext uri="{BB962C8B-B14F-4D97-AF65-F5344CB8AC3E}">
        <p14:creationId xmlns:p14="http://schemas.microsoft.com/office/powerpoint/2010/main" val="4102172780"/>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a 1 (Blauw)">
    <p:bg>
      <p:bgRef idx="1001">
        <a:schemeClr val="bg1"/>
      </p:bgRef>
    </p:bg>
    <p:spTree>
      <p:nvGrpSpPr>
        <p:cNvPr id="1" name=""/>
        <p:cNvGrpSpPr/>
        <p:nvPr/>
      </p:nvGrpSpPr>
      <p:grpSpPr>
        <a:xfrm>
          <a:off x="0" y="0"/>
          <a:ext cx="0" cy="0"/>
          <a:chOff x="0" y="0"/>
          <a:chExt cx="0" cy="0"/>
        </a:xfrm>
      </p:grpSpPr>
      <p:pic>
        <p:nvPicPr>
          <p:cNvPr id="10" name="Afbeelding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773" y="-9777"/>
            <a:ext cx="5962651" cy="686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 hasCustomPrompt="1"/>
          </p:nvPr>
        </p:nvSpPr>
        <p:spPr>
          <a:xfrm>
            <a:off x="450005" y="1998000"/>
            <a:ext cx="1969683" cy="3168000"/>
          </a:xfrm>
        </p:spPr>
        <p:txBody>
          <a:bodyPr anchor="b">
            <a:noAutofit/>
          </a:bodyPr>
          <a:lstStyle>
            <a:lvl1pPr marL="0" indent="0">
              <a:lnSpc>
                <a:spcPts val="20500"/>
              </a:lnSpc>
              <a:spcBef>
                <a:spcPts val="0"/>
              </a:spcBef>
              <a:buNone/>
              <a:defRPr sz="20500" b="1" i="0" baseline="0">
                <a:solidFill>
                  <a:srgbClr val="007B8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1</a:t>
            </a:r>
          </a:p>
        </p:txBody>
      </p:sp>
      <p:sp>
        <p:nvSpPr>
          <p:cNvPr id="13" name="Title 1"/>
          <p:cNvSpPr>
            <a:spLocks noGrp="1"/>
          </p:cNvSpPr>
          <p:nvPr>
            <p:ph type="title" hasCustomPrompt="1"/>
          </p:nvPr>
        </p:nvSpPr>
        <p:spPr>
          <a:xfrm>
            <a:off x="2664000" y="3294000"/>
            <a:ext cx="5976000" cy="1152000"/>
          </a:xfrm>
        </p:spPr>
        <p:txBody>
          <a:bodyPr anchor="t"/>
          <a:lstStyle>
            <a:lvl1pPr algn="l">
              <a:defRPr sz="4500" b="1" cap="none" baseline="0">
                <a:solidFill>
                  <a:srgbClr val="007B8A"/>
                </a:solidFill>
              </a:defRPr>
            </a:lvl1pPr>
          </a:lstStyle>
          <a:p>
            <a:r>
              <a:rPr lang="en-US" noProof="0" dirty="0" smtClean="0"/>
              <a:t>Click to edit</a:t>
            </a:r>
            <a:endParaRPr lang="nl-BE" noProof="0" dirty="0"/>
          </a:p>
        </p:txBody>
      </p:sp>
    </p:spTree>
    <p:extLst>
      <p:ext uri="{BB962C8B-B14F-4D97-AF65-F5344CB8AC3E}">
        <p14:creationId xmlns:p14="http://schemas.microsoft.com/office/powerpoint/2010/main" val="301786900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a 2 (Groen)">
    <p:bg>
      <p:bgRef idx="1001">
        <a:schemeClr val="bg1"/>
      </p:bgRef>
    </p:bg>
    <p:spTree>
      <p:nvGrpSpPr>
        <p:cNvPr id="1" name=""/>
        <p:cNvGrpSpPr/>
        <p:nvPr/>
      </p:nvGrpSpPr>
      <p:grpSpPr>
        <a:xfrm>
          <a:off x="0" y="0"/>
          <a:ext cx="0" cy="0"/>
          <a:chOff x="0" y="0"/>
          <a:chExt cx="0" cy="0"/>
        </a:xfrm>
      </p:grpSpPr>
      <p:pic>
        <p:nvPicPr>
          <p:cNvPr id="10" name="Afbeelding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773" y="-9777"/>
            <a:ext cx="5962651" cy="686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 hasCustomPrompt="1"/>
          </p:nvPr>
        </p:nvSpPr>
        <p:spPr>
          <a:xfrm>
            <a:off x="450005" y="1998000"/>
            <a:ext cx="1969683" cy="3168000"/>
          </a:xfrm>
        </p:spPr>
        <p:txBody>
          <a:bodyPr anchor="b">
            <a:noAutofit/>
          </a:bodyPr>
          <a:lstStyle>
            <a:lvl1pPr marL="0" indent="0">
              <a:lnSpc>
                <a:spcPts val="20500"/>
              </a:lnSpc>
              <a:spcBef>
                <a:spcPts val="0"/>
              </a:spcBef>
              <a:buNone/>
              <a:defRPr sz="20500" b="1" i="0" baseline="0">
                <a:solidFill>
                  <a:srgbClr val="3F8B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1</a:t>
            </a:r>
          </a:p>
        </p:txBody>
      </p:sp>
      <p:sp>
        <p:nvSpPr>
          <p:cNvPr id="13" name="Title 1"/>
          <p:cNvSpPr>
            <a:spLocks noGrp="1"/>
          </p:cNvSpPr>
          <p:nvPr>
            <p:ph type="title" hasCustomPrompt="1"/>
          </p:nvPr>
        </p:nvSpPr>
        <p:spPr>
          <a:xfrm>
            <a:off x="2664000" y="3294000"/>
            <a:ext cx="5976000" cy="1152000"/>
          </a:xfrm>
        </p:spPr>
        <p:txBody>
          <a:bodyPr anchor="t"/>
          <a:lstStyle>
            <a:lvl1pPr algn="l">
              <a:defRPr sz="4500" b="1" cap="none" baseline="0">
                <a:solidFill>
                  <a:srgbClr val="3F8B33"/>
                </a:solidFill>
              </a:defRPr>
            </a:lvl1pPr>
          </a:lstStyle>
          <a:p>
            <a:r>
              <a:rPr lang="en-US" noProof="0" dirty="0" smtClean="0"/>
              <a:t>Click to edit</a:t>
            </a:r>
            <a:endParaRPr lang="nl-BE" noProof="0" dirty="0"/>
          </a:p>
        </p:txBody>
      </p:sp>
    </p:spTree>
    <p:extLst>
      <p:ext uri="{BB962C8B-B14F-4D97-AF65-F5344CB8AC3E}">
        <p14:creationId xmlns:p14="http://schemas.microsoft.com/office/powerpoint/2010/main" val="148402485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a 3 (Paars)">
    <p:bg>
      <p:bgRef idx="1001">
        <a:schemeClr val="bg1"/>
      </p:bgRef>
    </p:bg>
    <p:spTree>
      <p:nvGrpSpPr>
        <p:cNvPr id="1" name=""/>
        <p:cNvGrpSpPr/>
        <p:nvPr/>
      </p:nvGrpSpPr>
      <p:grpSpPr>
        <a:xfrm>
          <a:off x="0" y="0"/>
          <a:ext cx="0" cy="0"/>
          <a:chOff x="0" y="0"/>
          <a:chExt cx="0" cy="0"/>
        </a:xfrm>
      </p:grpSpPr>
      <p:pic>
        <p:nvPicPr>
          <p:cNvPr id="10" name="Afbeelding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773" y="-9777"/>
            <a:ext cx="5962651" cy="686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 hasCustomPrompt="1"/>
          </p:nvPr>
        </p:nvSpPr>
        <p:spPr>
          <a:xfrm>
            <a:off x="450005" y="1998000"/>
            <a:ext cx="1969683" cy="3168000"/>
          </a:xfrm>
        </p:spPr>
        <p:txBody>
          <a:bodyPr anchor="b">
            <a:noAutofit/>
          </a:bodyPr>
          <a:lstStyle>
            <a:lvl1pPr marL="0" indent="0">
              <a:lnSpc>
                <a:spcPts val="20500"/>
              </a:lnSpc>
              <a:spcBef>
                <a:spcPts val="0"/>
              </a:spcBef>
              <a:buNone/>
              <a:defRPr sz="20500" b="1" i="0" baseline="0">
                <a:solidFill>
                  <a:srgbClr val="5445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1</a:t>
            </a:r>
          </a:p>
        </p:txBody>
      </p:sp>
      <p:sp>
        <p:nvSpPr>
          <p:cNvPr id="13" name="Title 1"/>
          <p:cNvSpPr>
            <a:spLocks noGrp="1"/>
          </p:cNvSpPr>
          <p:nvPr>
            <p:ph type="title" hasCustomPrompt="1"/>
          </p:nvPr>
        </p:nvSpPr>
        <p:spPr>
          <a:xfrm>
            <a:off x="2664000" y="3294000"/>
            <a:ext cx="5976000" cy="1152000"/>
          </a:xfrm>
        </p:spPr>
        <p:txBody>
          <a:bodyPr anchor="t"/>
          <a:lstStyle>
            <a:lvl1pPr algn="l">
              <a:defRPr sz="4500" b="1" cap="none" baseline="0">
                <a:solidFill>
                  <a:srgbClr val="544587"/>
                </a:solidFill>
              </a:defRPr>
            </a:lvl1pPr>
          </a:lstStyle>
          <a:p>
            <a:r>
              <a:rPr lang="en-US" noProof="0" dirty="0" smtClean="0"/>
              <a:t>Click to edit</a:t>
            </a:r>
            <a:endParaRPr lang="nl-BE" noProof="0" dirty="0"/>
          </a:p>
        </p:txBody>
      </p:sp>
    </p:spTree>
    <p:extLst>
      <p:ext uri="{BB962C8B-B14F-4D97-AF65-F5344CB8AC3E}">
        <p14:creationId xmlns:p14="http://schemas.microsoft.com/office/powerpoint/2010/main" val="101540952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a 4 (Bordeaux)">
    <p:bg>
      <p:bgRef idx="1001">
        <a:schemeClr val="bg1"/>
      </p:bgRef>
    </p:bg>
    <p:spTree>
      <p:nvGrpSpPr>
        <p:cNvPr id="1" name=""/>
        <p:cNvGrpSpPr/>
        <p:nvPr/>
      </p:nvGrpSpPr>
      <p:grpSpPr>
        <a:xfrm>
          <a:off x="0" y="0"/>
          <a:ext cx="0" cy="0"/>
          <a:chOff x="0" y="0"/>
          <a:chExt cx="0" cy="0"/>
        </a:xfrm>
      </p:grpSpPr>
      <p:pic>
        <p:nvPicPr>
          <p:cNvPr id="10" name="Afbeelding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773" y="-9777"/>
            <a:ext cx="5962651" cy="686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 hasCustomPrompt="1"/>
          </p:nvPr>
        </p:nvSpPr>
        <p:spPr>
          <a:xfrm>
            <a:off x="450005" y="1998000"/>
            <a:ext cx="1969683" cy="3168000"/>
          </a:xfrm>
        </p:spPr>
        <p:txBody>
          <a:bodyPr anchor="b">
            <a:noAutofit/>
          </a:bodyPr>
          <a:lstStyle>
            <a:lvl1pPr marL="0" indent="0">
              <a:lnSpc>
                <a:spcPts val="20500"/>
              </a:lnSpc>
              <a:spcBef>
                <a:spcPts val="0"/>
              </a:spcBef>
              <a:buNone/>
              <a:defRPr sz="20500" b="1" i="0" baseline="0">
                <a:solidFill>
                  <a:srgbClr val="72113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1</a:t>
            </a:r>
          </a:p>
        </p:txBody>
      </p:sp>
      <p:sp>
        <p:nvSpPr>
          <p:cNvPr id="13" name="Title 1"/>
          <p:cNvSpPr>
            <a:spLocks noGrp="1"/>
          </p:cNvSpPr>
          <p:nvPr>
            <p:ph type="title" hasCustomPrompt="1"/>
          </p:nvPr>
        </p:nvSpPr>
        <p:spPr>
          <a:xfrm>
            <a:off x="2664000" y="3294000"/>
            <a:ext cx="5976000" cy="1152000"/>
          </a:xfrm>
        </p:spPr>
        <p:txBody>
          <a:bodyPr anchor="t"/>
          <a:lstStyle>
            <a:lvl1pPr algn="l">
              <a:defRPr sz="4500" b="1" cap="none" baseline="0">
                <a:solidFill>
                  <a:srgbClr val="721139"/>
                </a:solidFill>
              </a:defRPr>
            </a:lvl1pPr>
          </a:lstStyle>
          <a:p>
            <a:r>
              <a:rPr lang="en-US" noProof="0" dirty="0" smtClean="0"/>
              <a:t>Click to edit</a:t>
            </a:r>
            <a:endParaRPr lang="nl-BE" noProof="0" dirty="0"/>
          </a:p>
        </p:txBody>
      </p:sp>
    </p:spTree>
    <p:extLst>
      <p:ext uri="{BB962C8B-B14F-4D97-AF65-F5344CB8AC3E}">
        <p14:creationId xmlns:p14="http://schemas.microsoft.com/office/powerpoint/2010/main" val="232646231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a 5   (Geel)">
    <p:bg>
      <p:bgRef idx="1001">
        <a:schemeClr val="bg1"/>
      </p:bgRef>
    </p:bg>
    <p:spTree>
      <p:nvGrpSpPr>
        <p:cNvPr id="1" name=""/>
        <p:cNvGrpSpPr/>
        <p:nvPr/>
      </p:nvGrpSpPr>
      <p:grpSpPr>
        <a:xfrm>
          <a:off x="0" y="0"/>
          <a:ext cx="0" cy="0"/>
          <a:chOff x="0" y="0"/>
          <a:chExt cx="0" cy="0"/>
        </a:xfrm>
      </p:grpSpPr>
      <p:pic>
        <p:nvPicPr>
          <p:cNvPr id="10" name="Afbeelding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773" y="-9777"/>
            <a:ext cx="5962651" cy="686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 hasCustomPrompt="1"/>
          </p:nvPr>
        </p:nvSpPr>
        <p:spPr>
          <a:xfrm>
            <a:off x="450005" y="1998000"/>
            <a:ext cx="1969683" cy="3168000"/>
          </a:xfrm>
        </p:spPr>
        <p:txBody>
          <a:bodyPr anchor="b">
            <a:noAutofit/>
          </a:bodyPr>
          <a:lstStyle>
            <a:lvl1pPr marL="0" indent="0">
              <a:lnSpc>
                <a:spcPts val="20500"/>
              </a:lnSpc>
              <a:spcBef>
                <a:spcPts val="0"/>
              </a:spcBef>
              <a:buNone/>
              <a:defRPr sz="20500" b="1" i="0" baseline="0">
                <a:solidFill>
                  <a:srgbClr val="C4B51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1</a:t>
            </a:r>
          </a:p>
        </p:txBody>
      </p:sp>
      <p:sp>
        <p:nvSpPr>
          <p:cNvPr id="13" name="Title 1"/>
          <p:cNvSpPr>
            <a:spLocks noGrp="1"/>
          </p:cNvSpPr>
          <p:nvPr>
            <p:ph type="title" hasCustomPrompt="1"/>
          </p:nvPr>
        </p:nvSpPr>
        <p:spPr>
          <a:xfrm>
            <a:off x="2664000" y="3294000"/>
            <a:ext cx="5976000" cy="1152000"/>
          </a:xfrm>
        </p:spPr>
        <p:txBody>
          <a:bodyPr anchor="t"/>
          <a:lstStyle>
            <a:lvl1pPr algn="l">
              <a:defRPr sz="4500" b="1" cap="none" baseline="0">
                <a:solidFill>
                  <a:srgbClr val="C4B51C"/>
                </a:solidFill>
              </a:defRPr>
            </a:lvl1pPr>
          </a:lstStyle>
          <a:p>
            <a:r>
              <a:rPr lang="en-US" noProof="0" dirty="0" smtClean="0"/>
              <a:t>Click to edit</a:t>
            </a:r>
            <a:endParaRPr lang="nl-BE" noProof="0" dirty="0"/>
          </a:p>
        </p:txBody>
      </p:sp>
    </p:spTree>
    <p:extLst>
      <p:ext uri="{BB962C8B-B14F-4D97-AF65-F5344CB8AC3E}">
        <p14:creationId xmlns:p14="http://schemas.microsoft.com/office/powerpoint/2010/main" val="3167518172"/>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a 6 (Rood)">
    <p:bg>
      <p:bgRef idx="1001">
        <a:schemeClr val="bg1"/>
      </p:bgRef>
    </p:bg>
    <p:spTree>
      <p:nvGrpSpPr>
        <p:cNvPr id="1" name=""/>
        <p:cNvGrpSpPr/>
        <p:nvPr/>
      </p:nvGrpSpPr>
      <p:grpSpPr>
        <a:xfrm>
          <a:off x="0" y="0"/>
          <a:ext cx="0" cy="0"/>
          <a:chOff x="0" y="0"/>
          <a:chExt cx="0" cy="0"/>
        </a:xfrm>
      </p:grpSpPr>
      <p:pic>
        <p:nvPicPr>
          <p:cNvPr id="10" name="Afbeelding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773" y="-9777"/>
            <a:ext cx="5962651" cy="686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 hasCustomPrompt="1"/>
          </p:nvPr>
        </p:nvSpPr>
        <p:spPr>
          <a:xfrm>
            <a:off x="450005" y="1998000"/>
            <a:ext cx="1969683" cy="3168000"/>
          </a:xfrm>
        </p:spPr>
        <p:txBody>
          <a:bodyPr anchor="b">
            <a:noAutofit/>
          </a:bodyPr>
          <a:lstStyle>
            <a:lvl1pPr marL="0" indent="0">
              <a:lnSpc>
                <a:spcPts val="20500"/>
              </a:lnSpc>
              <a:spcBef>
                <a:spcPts val="0"/>
              </a:spcBef>
              <a:buNone/>
              <a:defRPr sz="20500" b="1" i="0" baseline="0">
                <a:solidFill>
                  <a:srgbClr val="B93C0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1</a:t>
            </a:r>
          </a:p>
        </p:txBody>
      </p:sp>
      <p:sp>
        <p:nvSpPr>
          <p:cNvPr id="13" name="Title 1"/>
          <p:cNvSpPr>
            <a:spLocks noGrp="1"/>
          </p:cNvSpPr>
          <p:nvPr>
            <p:ph type="title" hasCustomPrompt="1"/>
          </p:nvPr>
        </p:nvSpPr>
        <p:spPr>
          <a:xfrm>
            <a:off x="2664000" y="3294000"/>
            <a:ext cx="5976000" cy="1152000"/>
          </a:xfrm>
        </p:spPr>
        <p:txBody>
          <a:bodyPr anchor="t"/>
          <a:lstStyle>
            <a:lvl1pPr algn="l">
              <a:defRPr sz="4500" b="1" cap="none" baseline="0">
                <a:solidFill>
                  <a:srgbClr val="B93C0C"/>
                </a:solidFill>
              </a:defRPr>
            </a:lvl1pPr>
          </a:lstStyle>
          <a:p>
            <a:r>
              <a:rPr lang="en-US" noProof="0" dirty="0" smtClean="0"/>
              <a:t>Click to edit</a:t>
            </a:r>
            <a:endParaRPr lang="nl-BE" noProof="0" dirty="0"/>
          </a:p>
        </p:txBody>
      </p:sp>
    </p:spTree>
    <p:extLst>
      <p:ext uri="{BB962C8B-B14F-4D97-AF65-F5344CB8AC3E}">
        <p14:creationId xmlns:p14="http://schemas.microsoft.com/office/powerpoint/2010/main" val="227197334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6" name="Picture 6" descr="Beeldmerk_footer.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675688" y="64627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03238" y="90488"/>
            <a:ext cx="8137525" cy="1295400"/>
          </a:xfrm>
        </p:spPr>
        <p:txBody>
          <a:bodyPr/>
          <a:lstStyle>
            <a:lvl1pPr algn="l">
              <a:defRPr sz="3400"/>
            </a:lvl1pPr>
          </a:lstStyle>
          <a:p>
            <a:r>
              <a:rPr lang="nl-BE" noProof="0" smtClean="0"/>
              <a:t>Titelstijl van model bewerken</a:t>
            </a:r>
            <a:endParaRPr lang="nl-BE" noProof="0" dirty="0"/>
          </a:p>
        </p:txBody>
      </p:sp>
      <p:sp>
        <p:nvSpPr>
          <p:cNvPr id="8" name="Content Placeholder 2"/>
          <p:cNvSpPr>
            <a:spLocks noGrp="1"/>
          </p:cNvSpPr>
          <p:nvPr>
            <p:ph idx="1"/>
          </p:nvPr>
        </p:nvSpPr>
        <p:spPr>
          <a:xfrm>
            <a:off x="503238" y="1547813"/>
            <a:ext cx="8137525" cy="4500562"/>
          </a:xfrm>
        </p:spPr>
        <p:txBody>
          <a:bodyPr/>
          <a:lstStyle>
            <a:lvl1pPr>
              <a:buClr>
                <a:schemeClr val="tx2">
                  <a:lumMod val="75000"/>
                </a:schemeClr>
              </a:buClr>
              <a:buSzPct val="100000"/>
              <a:buFont typeface="Trebuchet MS" pitchFamily="34" charset="0"/>
              <a:buChar char="•"/>
              <a:defRPr sz="3000"/>
            </a:lvl1pPr>
            <a:lvl2pPr>
              <a:buClr>
                <a:schemeClr val="tx2">
                  <a:lumMod val="75000"/>
                </a:schemeClr>
              </a:buClr>
              <a:buSzPct val="100000"/>
              <a:buFont typeface="Trebuchet MS" pitchFamily="34" charset="0"/>
              <a:buChar char="•"/>
              <a:defRPr sz="2400"/>
            </a:lvl2pPr>
            <a:lvl3pPr>
              <a:buClr>
                <a:schemeClr val="tx2">
                  <a:lumMod val="75000"/>
                </a:schemeClr>
              </a:buClr>
              <a:buSzPct val="100000"/>
              <a:buFont typeface="Trebuchet MS" pitchFamily="34" charset="0"/>
              <a:buChar char="•"/>
              <a:defRPr sz="2000"/>
            </a:lvl3pPr>
            <a:lvl4pPr>
              <a:buClr>
                <a:schemeClr val="tx2">
                  <a:lumMod val="75000"/>
                </a:schemeClr>
              </a:buClr>
              <a:buSzPct val="100000"/>
              <a:buFont typeface="Trebuchet MS" pitchFamily="34" charset="0"/>
              <a:buChar char="•"/>
              <a:defRPr sz="1800"/>
            </a:lvl4pPr>
            <a:lvl5pPr>
              <a:buClr>
                <a:schemeClr val="tx2">
                  <a:lumMod val="75000"/>
                </a:schemeClr>
              </a:buClr>
              <a:buSzPct val="100000"/>
              <a:buFont typeface="Trebuchet MS" pitchFamily="34" charset="0"/>
              <a:buChar char="•"/>
              <a:defRPr sz="1800"/>
            </a:lvl5pPr>
          </a:lstStyle>
          <a:p>
            <a:pPr lvl="0"/>
            <a:r>
              <a:rPr lang="nl-BE" noProof="0" smtClean="0"/>
              <a:t>Klik om de tekststijl van het model te bewerken</a:t>
            </a:r>
          </a:p>
          <a:p>
            <a:pPr lvl="1"/>
            <a:r>
              <a:rPr lang="nl-BE" noProof="0" smtClean="0"/>
              <a:t>Tweede niveau</a:t>
            </a:r>
          </a:p>
          <a:p>
            <a:pPr lvl="2"/>
            <a:r>
              <a:rPr lang="nl-BE" noProof="0" smtClean="0"/>
              <a:t>Derde niveau</a:t>
            </a:r>
          </a:p>
          <a:p>
            <a:pPr lvl="3"/>
            <a:r>
              <a:rPr lang="nl-BE" noProof="0" smtClean="0"/>
              <a:t>Vierde niveau</a:t>
            </a:r>
          </a:p>
          <a:p>
            <a:pPr lvl="4"/>
            <a:r>
              <a:rPr lang="nl-BE" noProof="0" smtClean="0"/>
              <a:t>Vijfde niveau</a:t>
            </a:r>
            <a:endParaRPr lang="nl-BE" noProof="0" dirty="0"/>
          </a:p>
        </p:txBody>
      </p:sp>
      <p:sp>
        <p:nvSpPr>
          <p:cNvPr id="9" name="Tijdelijke aanduiding voor dianummer 1"/>
          <p:cNvSpPr>
            <a:spLocks noGrp="1"/>
          </p:cNvSpPr>
          <p:nvPr>
            <p:ph type="sldNum" sz="quarter" idx="4"/>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51386-FD21-1E42-A592-1BD452A02334}" type="slidenum">
              <a:rPr lang="nl-NL" smtClean="0"/>
              <a:pPr/>
              <a:t>‹#›</a:t>
            </a:fld>
            <a:endParaRPr lang="nl-NL" dirty="0"/>
          </a:p>
        </p:txBody>
      </p:sp>
    </p:spTree>
    <p:extLst>
      <p:ext uri="{BB962C8B-B14F-4D97-AF65-F5344CB8AC3E}">
        <p14:creationId xmlns:p14="http://schemas.microsoft.com/office/powerpoint/2010/main" val="301396595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a 7 (Oranje)">
    <p:bg>
      <p:bgRef idx="1001">
        <a:schemeClr val="bg1"/>
      </p:bgRef>
    </p:bg>
    <p:spTree>
      <p:nvGrpSpPr>
        <p:cNvPr id="1" name=""/>
        <p:cNvGrpSpPr/>
        <p:nvPr/>
      </p:nvGrpSpPr>
      <p:grpSpPr>
        <a:xfrm>
          <a:off x="0" y="0"/>
          <a:ext cx="0" cy="0"/>
          <a:chOff x="0" y="0"/>
          <a:chExt cx="0" cy="0"/>
        </a:xfrm>
      </p:grpSpPr>
      <p:pic>
        <p:nvPicPr>
          <p:cNvPr id="10" name="Afbeelding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773" y="-9777"/>
            <a:ext cx="5962651" cy="686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 hasCustomPrompt="1"/>
          </p:nvPr>
        </p:nvSpPr>
        <p:spPr>
          <a:xfrm>
            <a:off x="450005" y="1998000"/>
            <a:ext cx="1969683" cy="3168000"/>
          </a:xfrm>
        </p:spPr>
        <p:txBody>
          <a:bodyPr anchor="b">
            <a:noAutofit/>
          </a:bodyPr>
          <a:lstStyle>
            <a:lvl1pPr marL="0" indent="0">
              <a:lnSpc>
                <a:spcPts val="20500"/>
              </a:lnSpc>
              <a:spcBef>
                <a:spcPts val="0"/>
              </a:spcBef>
              <a:buNone/>
              <a:defRPr sz="20500" b="1" i="0" baseline="0">
                <a:solidFill>
                  <a:srgbClr val="E77A0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1</a:t>
            </a:r>
          </a:p>
        </p:txBody>
      </p:sp>
      <p:sp>
        <p:nvSpPr>
          <p:cNvPr id="13" name="Title 1"/>
          <p:cNvSpPr>
            <a:spLocks noGrp="1"/>
          </p:cNvSpPr>
          <p:nvPr>
            <p:ph type="title" hasCustomPrompt="1"/>
          </p:nvPr>
        </p:nvSpPr>
        <p:spPr>
          <a:xfrm>
            <a:off x="2664000" y="3294000"/>
            <a:ext cx="5976000" cy="1152000"/>
          </a:xfrm>
        </p:spPr>
        <p:txBody>
          <a:bodyPr anchor="t"/>
          <a:lstStyle>
            <a:lvl1pPr algn="l">
              <a:defRPr sz="4500" b="1" cap="none" baseline="0">
                <a:solidFill>
                  <a:srgbClr val="E77A0B"/>
                </a:solidFill>
              </a:defRPr>
            </a:lvl1pPr>
          </a:lstStyle>
          <a:p>
            <a:r>
              <a:rPr lang="en-US" noProof="0" dirty="0" smtClean="0"/>
              <a:t>Click to edit</a:t>
            </a:r>
            <a:endParaRPr lang="nl-BE" noProof="0" dirty="0"/>
          </a:p>
        </p:txBody>
      </p:sp>
    </p:spTree>
    <p:extLst>
      <p:ext uri="{BB962C8B-B14F-4D97-AF65-F5344CB8AC3E}">
        <p14:creationId xmlns:p14="http://schemas.microsoft.com/office/powerpoint/2010/main" val="80091471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a Classic (Grijs)">
    <p:bg>
      <p:bgRef idx="1001">
        <a:schemeClr val="bg1"/>
      </p:bgRef>
    </p:bg>
    <p:spTree>
      <p:nvGrpSpPr>
        <p:cNvPr id="1" name=""/>
        <p:cNvGrpSpPr/>
        <p:nvPr/>
      </p:nvGrpSpPr>
      <p:grpSpPr>
        <a:xfrm>
          <a:off x="0" y="0"/>
          <a:ext cx="0" cy="0"/>
          <a:chOff x="0" y="0"/>
          <a:chExt cx="0" cy="0"/>
        </a:xfrm>
      </p:grpSpPr>
      <p:pic>
        <p:nvPicPr>
          <p:cNvPr id="10" name="Afbeelding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773" y="-9777"/>
            <a:ext cx="5962651" cy="686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 hasCustomPrompt="1"/>
          </p:nvPr>
        </p:nvSpPr>
        <p:spPr>
          <a:xfrm>
            <a:off x="450005" y="1998000"/>
            <a:ext cx="1969683" cy="3168000"/>
          </a:xfrm>
        </p:spPr>
        <p:txBody>
          <a:bodyPr anchor="b">
            <a:noAutofit/>
          </a:bodyPr>
          <a:lstStyle>
            <a:lvl1pPr marL="0" indent="0">
              <a:lnSpc>
                <a:spcPts val="20500"/>
              </a:lnSpc>
              <a:spcBef>
                <a:spcPts val="0"/>
              </a:spcBef>
              <a:buNone/>
              <a:defRPr sz="20500" b="1" i="0" baseline="0">
                <a:solidFill>
                  <a:srgbClr val="736A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1</a:t>
            </a:r>
          </a:p>
        </p:txBody>
      </p:sp>
      <p:sp>
        <p:nvSpPr>
          <p:cNvPr id="13" name="Title 1"/>
          <p:cNvSpPr>
            <a:spLocks noGrp="1"/>
          </p:cNvSpPr>
          <p:nvPr>
            <p:ph type="title" hasCustomPrompt="1"/>
          </p:nvPr>
        </p:nvSpPr>
        <p:spPr>
          <a:xfrm>
            <a:off x="2664000" y="3294000"/>
            <a:ext cx="5976000" cy="1152000"/>
          </a:xfrm>
        </p:spPr>
        <p:txBody>
          <a:bodyPr anchor="t"/>
          <a:lstStyle>
            <a:lvl1pPr algn="l">
              <a:defRPr sz="4500" b="1" cap="none" baseline="0">
                <a:solidFill>
                  <a:srgbClr val="736A60"/>
                </a:solidFill>
              </a:defRPr>
            </a:lvl1pPr>
          </a:lstStyle>
          <a:p>
            <a:r>
              <a:rPr lang="en-US" noProof="0" dirty="0" smtClean="0"/>
              <a:t>Click to edit</a:t>
            </a:r>
            <a:endParaRPr lang="nl-BE" noProof="0" dirty="0"/>
          </a:p>
        </p:txBody>
      </p:sp>
    </p:spTree>
    <p:extLst>
      <p:ext uri="{BB962C8B-B14F-4D97-AF65-F5344CB8AC3E}">
        <p14:creationId xmlns:p14="http://schemas.microsoft.com/office/powerpoint/2010/main" val="2854105060"/>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 Tekst &amp; Tekst">
    <p:spTree>
      <p:nvGrpSpPr>
        <p:cNvPr id="1" name=""/>
        <p:cNvGrpSpPr/>
        <p:nvPr/>
      </p:nvGrpSpPr>
      <p:grpSpPr>
        <a:xfrm>
          <a:off x="0" y="0"/>
          <a:ext cx="0" cy="0"/>
          <a:chOff x="0" y="0"/>
          <a:chExt cx="0" cy="0"/>
        </a:xfrm>
      </p:grpSpPr>
      <p:pic>
        <p:nvPicPr>
          <p:cNvPr id="6" name="Picture 6" descr="Beeldmerk_footer.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675688" y="64627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03238" y="90488"/>
            <a:ext cx="8137525" cy="1295400"/>
          </a:xfrm>
        </p:spPr>
        <p:txBody>
          <a:bodyPr/>
          <a:lstStyle>
            <a:lvl1pPr algn="l">
              <a:defRPr sz="3400"/>
            </a:lvl1pPr>
          </a:lstStyle>
          <a:p>
            <a:r>
              <a:rPr lang="nl-BE" noProof="0" smtClean="0"/>
              <a:t>Titelstijl van model bewerken</a:t>
            </a:r>
            <a:endParaRPr lang="nl-BE" noProof="0" dirty="0"/>
          </a:p>
        </p:txBody>
      </p:sp>
      <p:sp>
        <p:nvSpPr>
          <p:cNvPr id="8" name="Content Placeholder 2"/>
          <p:cNvSpPr>
            <a:spLocks noGrp="1"/>
          </p:cNvSpPr>
          <p:nvPr>
            <p:ph idx="1"/>
          </p:nvPr>
        </p:nvSpPr>
        <p:spPr>
          <a:xfrm>
            <a:off x="4686306" y="1547813"/>
            <a:ext cx="3954461" cy="4500562"/>
          </a:xfrm>
        </p:spPr>
        <p:txBody>
          <a:bodyPr>
            <a:normAutofit/>
          </a:bodyPr>
          <a:lstStyle>
            <a:lvl1pPr>
              <a:buClr>
                <a:schemeClr val="tx2">
                  <a:lumMod val="75000"/>
                </a:schemeClr>
              </a:buClr>
              <a:buSzPct val="100000"/>
              <a:buFont typeface="Trebuchet MS" pitchFamily="34" charset="0"/>
              <a:buChar char="•"/>
              <a:defRPr sz="2800"/>
            </a:lvl1pPr>
            <a:lvl2pPr>
              <a:buClr>
                <a:schemeClr val="tx2">
                  <a:lumMod val="75000"/>
                </a:schemeClr>
              </a:buClr>
              <a:buSzPct val="100000"/>
              <a:buFont typeface="Trebuchet MS" pitchFamily="34" charset="0"/>
              <a:buChar char="•"/>
              <a:defRPr sz="2400"/>
            </a:lvl2pPr>
            <a:lvl3pPr>
              <a:buClr>
                <a:schemeClr val="tx2">
                  <a:lumMod val="75000"/>
                </a:schemeClr>
              </a:buClr>
              <a:buSzPct val="100000"/>
              <a:buFont typeface="Trebuchet MS" pitchFamily="34" charset="0"/>
              <a:buChar char="•"/>
              <a:defRPr sz="2000"/>
            </a:lvl3pPr>
            <a:lvl4pPr>
              <a:buClr>
                <a:schemeClr val="tx2">
                  <a:lumMod val="75000"/>
                </a:schemeClr>
              </a:buClr>
              <a:buSzPct val="100000"/>
              <a:buFont typeface="Trebuchet MS" pitchFamily="34" charset="0"/>
              <a:buChar char="•"/>
              <a:defRPr sz="1800"/>
            </a:lvl4pPr>
            <a:lvl5pPr>
              <a:buClr>
                <a:schemeClr val="tx2">
                  <a:lumMod val="75000"/>
                </a:schemeClr>
              </a:buClr>
              <a:buSzPct val="100000"/>
              <a:buFont typeface="Trebuchet MS" pitchFamily="34" charset="0"/>
              <a:buChar char="•"/>
              <a:defRPr sz="1800"/>
            </a:lvl5pPr>
          </a:lstStyle>
          <a:p>
            <a:pPr lvl="0"/>
            <a:r>
              <a:rPr lang="nl-BE" noProof="0" smtClean="0"/>
              <a:t>Klik om de tekststijl van het model te bewerken</a:t>
            </a:r>
          </a:p>
          <a:p>
            <a:pPr lvl="1"/>
            <a:r>
              <a:rPr lang="nl-BE" noProof="0" smtClean="0"/>
              <a:t>Tweede niveau</a:t>
            </a:r>
          </a:p>
          <a:p>
            <a:pPr lvl="2"/>
            <a:r>
              <a:rPr lang="nl-BE" noProof="0" smtClean="0"/>
              <a:t>Derde niveau</a:t>
            </a:r>
          </a:p>
          <a:p>
            <a:pPr lvl="3"/>
            <a:r>
              <a:rPr lang="nl-BE" noProof="0" smtClean="0"/>
              <a:t>Vierde niveau</a:t>
            </a:r>
          </a:p>
          <a:p>
            <a:pPr lvl="4"/>
            <a:r>
              <a:rPr lang="nl-BE" noProof="0" smtClean="0"/>
              <a:t>Vijfde niveau</a:t>
            </a:r>
            <a:endParaRPr lang="nl-BE" noProof="0" dirty="0"/>
          </a:p>
        </p:txBody>
      </p:sp>
      <p:sp>
        <p:nvSpPr>
          <p:cNvPr id="9" name="Tijdelijke aanduiding voor dianummer 1"/>
          <p:cNvSpPr>
            <a:spLocks noGrp="1"/>
          </p:cNvSpPr>
          <p:nvPr>
            <p:ph type="sldNum" sz="quarter" idx="4"/>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51386-FD21-1E42-A592-1BD452A02334}" type="slidenum">
              <a:rPr lang="nl-NL" smtClean="0"/>
              <a:pPr/>
              <a:t>‹#›</a:t>
            </a:fld>
            <a:endParaRPr lang="nl-NL" dirty="0"/>
          </a:p>
        </p:txBody>
      </p:sp>
      <p:sp>
        <p:nvSpPr>
          <p:cNvPr id="10" name="Content Placeholder 2"/>
          <p:cNvSpPr>
            <a:spLocks noGrp="1"/>
          </p:cNvSpPr>
          <p:nvPr>
            <p:ph idx="10"/>
          </p:nvPr>
        </p:nvSpPr>
        <p:spPr>
          <a:xfrm>
            <a:off x="503242" y="1547813"/>
            <a:ext cx="3954461" cy="4500562"/>
          </a:xfrm>
        </p:spPr>
        <p:txBody>
          <a:bodyPr>
            <a:normAutofit/>
          </a:bodyPr>
          <a:lstStyle>
            <a:lvl1pPr>
              <a:buClr>
                <a:schemeClr val="tx2">
                  <a:lumMod val="75000"/>
                </a:schemeClr>
              </a:buClr>
              <a:buSzPct val="100000"/>
              <a:buFont typeface="Trebuchet MS" pitchFamily="34" charset="0"/>
              <a:buChar char="•"/>
              <a:defRPr sz="2800"/>
            </a:lvl1pPr>
            <a:lvl2pPr>
              <a:buClr>
                <a:schemeClr val="tx2">
                  <a:lumMod val="75000"/>
                </a:schemeClr>
              </a:buClr>
              <a:buSzPct val="100000"/>
              <a:buFont typeface="Trebuchet MS" pitchFamily="34" charset="0"/>
              <a:buChar char="•"/>
              <a:defRPr sz="2400"/>
            </a:lvl2pPr>
            <a:lvl3pPr>
              <a:buClr>
                <a:schemeClr val="tx2">
                  <a:lumMod val="75000"/>
                </a:schemeClr>
              </a:buClr>
              <a:buSzPct val="100000"/>
              <a:buFont typeface="Trebuchet MS" pitchFamily="34" charset="0"/>
              <a:buChar char="•"/>
              <a:defRPr sz="2000"/>
            </a:lvl3pPr>
            <a:lvl4pPr>
              <a:buClr>
                <a:schemeClr val="tx2">
                  <a:lumMod val="75000"/>
                </a:schemeClr>
              </a:buClr>
              <a:buSzPct val="100000"/>
              <a:buFont typeface="Trebuchet MS" pitchFamily="34" charset="0"/>
              <a:buChar char="•"/>
              <a:defRPr sz="1800"/>
            </a:lvl4pPr>
            <a:lvl5pPr>
              <a:buClr>
                <a:schemeClr val="tx2">
                  <a:lumMod val="75000"/>
                </a:schemeClr>
              </a:buClr>
              <a:buSzPct val="100000"/>
              <a:buFont typeface="Trebuchet MS" pitchFamily="34" charset="0"/>
              <a:buChar char="•"/>
              <a:defRPr sz="1800"/>
            </a:lvl5pPr>
          </a:lstStyle>
          <a:p>
            <a:pPr lvl="0"/>
            <a:r>
              <a:rPr lang="nl-BE" noProof="0" smtClean="0"/>
              <a:t>Klik om de tekststijl van het model te bewerken</a:t>
            </a:r>
          </a:p>
          <a:p>
            <a:pPr lvl="1"/>
            <a:r>
              <a:rPr lang="nl-BE" noProof="0" smtClean="0"/>
              <a:t>Tweede niveau</a:t>
            </a:r>
          </a:p>
          <a:p>
            <a:pPr lvl="2"/>
            <a:r>
              <a:rPr lang="nl-BE" noProof="0" smtClean="0"/>
              <a:t>Derde niveau</a:t>
            </a:r>
          </a:p>
          <a:p>
            <a:pPr lvl="3"/>
            <a:r>
              <a:rPr lang="nl-BE" noProof="0" smtClean="0"/>
              <a:t>Vierde niveau</a:t>
            </a:r>
          </a:p>
          <a:p>
            <a:pPr lvl="4"/>
            <a:r>
              <a:rPr lang="nl-BE" noProof="0" smtClean="0"/>
              <a:t>Vijfde niveau</a:t>
            </a:r>
            <a:endParaRPr lang="nl-BE" noProof="0" dirty="0"/>
          </a:p>
        </p:txBody>
      </p:sp>
    </p:spTree>
    <p:extLst>
      <p:ext uri="{BB962C8B-B14F-4D97-AF65-F5344CB8AC3E}">
        <p14:creationId xmlns:p14="http://schemas.microsoft.com/office/powerpoint/2010/main" val="1431334395"/>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 Tekst &amp; Afbeelding">
    <p:spTree>
      <p:nvGrpSpPr>
        <p:cNvPr id="1" name=""/>
        <p:cNvGrpSpPr/>
        <p:nvPr/>
      </p:nvGrpSpPr>
      <p:grpSpPr>
        <a:xfrm>
          <a:off x="0" y="0"/>
          <a:ext cx="0" cy="0"/>
          <a:chOff x="0" y="0"/>
          <a:chExt cx="0" cy="0"/>
        </a:xfrm>
      </p:grpSpPr>
      <p:pic>
        <p:nvPicPr>
          <p:cNvPr id="6" name="Picture 6" descr="Beeldmerk_footer.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675688" y="64627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03238" y="90488"/>
            <a:ext cx="8137525" cy="1295400"/>
          </a:xfrm>
        </p:spPr>
        <p:txBody>
          <a:bodyPr/>
          <a:lstStyle>
            <a:lvl1pPr algn="l">
              <a:defRPr sz="3400"/>
            </a:lvl1pPr>
          </a:lstStyle>
          <a:p>
            <a:r>
              <a:rPr lang="nl-BE" noProof="0" smtClean="0"/>
              <a:t>Titelstijl van model bewerken</a:t>
            </a:r>
            <a:endParaRPr lang="nl-BE" noProof="0" dirty="0"/>
          </a:p>
        </p:txBody>
      </p:sp>
      <p:sp>
        <p:nvSpPr>
          <p:cNvPr id="8" name="Content Placeholder 2"/>
          <p:cNvSpPr>
            <a:spLocks noGrp="1"/>
          </p:cNvSpPr>
          <p:nvPr>
            <p:ph idx="1"/>
          </p:nvPr>
        </p:nvSpPr>
        <p:spPr>
          <a:xfrm>
            <a:off x="503243" y="1547813"/>
            <a:ext cx="3954461" cy="4500562"/>
          </a:xfrm>
        </p:spPr>
        <p:txBody>
          <a:bodyPr>
            <a:normAutofit/>
          </a:bodyPr>
          <a:lstStyle>
            <a:lvl1pPr>
              <a:buClr>
                <a:schemeClr val="tx2">
                  <a:lumMod val="75000"/>
                </a:schemeClr>
              </a:buClr>
              <a:buSzPct val="100000"/>
              <a:buFont typeface="Trebuchet MS" pitchFamily="34" charset="0"/>
              <a:buChar char="•"/>
              <a:defRPr sz="2800"/>
            </a:lvl1pPr>
            <a:lvl2pPr>
              <a:buClr>
                <a:schemeClr val="tx2">
                  <a:lumMod val="75000"/>
                </a:schemeClr>
              </a:buClr>
              <a:buSzPct val="100000"/>
              <a:buFont typeface="Trebuchet MS" pitchFamily="34" charset="0"/>
              <a:buChar char="•"/>
              <a:defRPr sz="2400"/>
            </a:lvl2pPr>
            <a:lvl3pPr>
              <a:buClr>
                <a:schemeClr val="tx2">
                  <a:lumMod val="75000"/>
                </a:schemeClr>
              </a:buClr>
              <a:buSzPct val="100000"/>
              <a:buFont typeface="Trebuchet MS" pitchFamily="34" charset="0"/>
              <a:buChar char="•"/>
              <a:defRPr sz="2000"/>
            </a:lvl3pPr>
            <a:lvl4pPr>
              <a:buClr>
                <a:schemeClr val="tx2">
                  <a:lumMod val="75000"/>
                </a:schemeClr>
              </a:buClr>
              <a:buSzPct val="100000"/>
              <a:buFont typeface="Trebuchet MS" pitchFamily="34" charset="0"/>
              <a:buChar char="•"/>
              <a:defRPr sz="1800"/>
            </a:lvl4pPr>
            <a:lvl5pPr>
              <a:buClr>
                <a:schemeClr val="tx2">
                  <a:lumMod val="75000"/>
                </a:schemeClr>
              </a:buClr>
              <a:buSzPct val="100000"/>
              <a:buFont typeface="Trebuchet MS" pitchFamily="34" charset="0"/>
              <a:buChar char="•"/>
              <a:defRPr sz="1800"/>
            </a:lvl5pPr>
          </a:lstStyle>
          <a:p>
            <a:pPr lvl="0"/>
            <a:r>
              <a:rPr lang="nl-BE" noProof="0" smtClean="0"/>
              <a:t>Klik om de tekststijl van het model te bewerken</a:t>
            </a:r>
          </a:p>
          <a:p>
            <a:pPr lvl="1"/>
            <a:r>
              <a:rPr lang="nl-BE" noProof="0" smtClean="0"/>
              <a:t>Tweede niveau</a:t>
            </a:r>
          </a:p>
          <a:p>
            <a:pPr lvl="2"/>
            <a:r>
              <a:rPr lang="nl-BE" noProof="0" smtClean="0"/>
              <a:t>Derde niveau</a:t>
            </a:r>
          </a:p>
          <a:p>
            <a:pPr lvl="3"/>
            <a:r>
              <a:rPr lang="nl-BE" noProof="0" smtClean="0"/>
              <a:t>Vierde niveau</a:t>
            </a:r>
          </a:p>
          <a:p>
            <a:pPr lvl="4"/>
            <a:r>
              <a:rPr lang="nl-BE" noProof="0" smtClean="0"/>
              <a:t>Vijfde niveau</a:t>
            </a:r>
            <a:endParaRPr lang="nl-BE" noProof="0" dirty="0"/>
          </a:p>
        </p:txBody>
      </p:sp>
      <p:sp>
        <p:nvSpPr>
          <p:cNvPr id="9" name="Tijdelijke aanduiding voor dianummer 1"/>
          <p:cNvSpPr>
            <a:spLocks noGrp="1"/>
          </p:cNvSpPr>
          <p:nvPr>
            <p:ph type="sldNum" sz="quarter" idx="4"/>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51386-FD21-1E42-A592-1BD452A02334}" type="slidenum">
              <a:rPr lang="nl-NL" smtClean="0"/>
              <a:pPr/>
              <a:t>‹#›</a:t>
            </a:fld>
            <a:endParaRPr lang="nl-NL" dirty="0"/>
          </a:p>
        </p:txBody>
      </p:sp>
      <p:sp>
        <p:nvSpPr>
          <p:cNvPr id="3" name="Tijdelijke aanduiding voor afbeelding 2"/>
          <p:cNvSpPr>
            <a:spLocks noGrp="1"/>
          </p:cNvSpPr>
          <p:nvPr>
            <p:ph type="pic" sz="quarter" idx="10"/>
          </p:nvPr>
        </p:nvSpPr>
        <p:spPr>
          <a:xfrm>
            <a:off x="4673599" y="1547813"/>
            <a:ext cx="3960000" cy="4500562"/>
          </a:xfrm>
        </p:spPr>
        <p:txBody>
          <a:bodyPr/>
          <a:lstStyle/>
          <a:p>
            <a:r>
              <a:rPr lang="nl-BE" smtClean="0"/>
              <a:t>Sleep de afbeelding naar de tijdelijke aanduiding of klik op het pictogram als u een afbeelding wilt toevoegen</a:t>
            </a:r>
            <a:endParaRPr lang="nl-NL"/>
          </a:p>
        </p:txBody>
      </p:sp>
    </p:spTree>
    <p:extLst>
      <p:ext uri="{BB962C8B-B14F-4D97-AF65-F5344CB8AC3E}">
        <p14:creationId xmlns:p14="http://schemas.microsoft.com/office/powerpoint/2010/main" val="86946982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 Afbeelding &amp; Tekst">
    <p:spTree>
      <p:nvGrpSpPr>
        <p:cNvPr id="1" name=""/>
        <p:cNvGrpSpPr/>
        <p:nvPr/>
      </p:nvGrpSpPr>
      <p:grpSpPr>
        <a:xfrm>
          <a:off x="0" y="0"/>
          <a:ext cx="0" cy="0"/>
          <a:chOff x="0" y="0"/>
          <a:chExt cx="0" cy="0"/>
        </a:xfrm>
      </p:grpSpPr>
      <p:pic>
        <p:nvPicPr>
          <p:cNvPr id="6" name="Picture 6" descr="Beeldmerk_footer.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675688" y="64627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03238" y="90488"/>
            <a:ext cx="8137525" cy="1295400"/>
          </a:xfrm>
        </p:spPr>
        <p:txBody>
          <a:bodyPr/>
          <a:lstStyle>
            <a:lvl1pPr algn="l">
              <a:defRPr sz="3400"/>
            </a:lvl1pPr>
          </a:lstStyle>
          <a:p>
            <a:r>
              <a:rPr lang="nl-BE" noProof="0" smtClean="0"/>
              <a:t>Titelstijl van model bewerken</a:t>
            </a:r>
            <a:endParaRPr lang="nl-BE" noProof="0" dirty="0"/>
          </a:p>
        </p:txBody>
      </p:sp>
      <p:sp>
        <p:nvSpPr>
          <p:cNvPr id="8" name="Content Placeholder 2"/>
          <p:cNvSpPr>
            <a:spLocks noGrp="1"/>
          </p:cNvSpPr>
          <p:nvPr>
            <p:ph idx="1"/>
          </p:nvPr>
        </p:nvSpPr>
        <p:spPr>
          <a:xfrm>
            <a:off x="4686306" y="1547813"/>
            <a:ext cx="3954461" cy="4500562"/>
          </a:xfrm>
        </p:spPr>
        <p:txBody>
          <a:bodyPr>
            <a:normAutofit/>
          </a:bodyPr>
          <a:lstStyle>
            <a:lvl1pPr>
              <a:buClr>
                <a:schemeClr val="tx2">
                  <a:lumMod val="75000"/>
                </a:schemeClr>
              </a:buClr>
              <a:buSzPct val="100000"/>
              <a:buFont typeface="Trebuchet MS" pitchFamily="34" charset="0"/>
              <a:buChar char="•"/>
              <a:defRPr sz="2800"/>
            </a:lvl1pPr>
            <a:lvl2pPr>
              <a:buClr>
                <a:schemeClr val="tx2">
                  <a:lumMod val="75000"/>
                </a:schemeClr>
              </a:buClr>
              <a:buSzPct val="100000"/>
              <a:buFont typeface="Trebuchet MS" pitchFamily="34" charset="0"/>
              <a:buChar char="•"/>
              <a:defRPr sz="2400"/>
            </a:lvl2pPr>
            <a:lvl3pPr>
              <a:buClr>
                <a:schemeClr val="tx2">
                  <a:lumMod val="75000"/>
                </a:schemeClr>
              </a:buClr>
              <a:buSzPct val="100000"/>
              <a:buFont typeface="Trebuchet MS" pitchFamily="34" charset="0"/>
              <a:buChar char="•"/>
              <a:defRPr sz="2000"/>
            </a:lvl3pPr>
            <a:lvl4pPr>
              <a:buClr>
                <a:schemeClr val="tx2">
                  <a:lumMod val="75000"/>
                </a:schemeClr>
              </a:buClr>
              <a:buSzPct val="100000"/>
              <a:buFont typeface="Trebuchet MS" pitchFamily="34" charset="0"/>
              <a:buChar char="•"/>
              <a:defRPr sz="1800"/>
            </a:lvl4pPr>
            <a:lvl5pPr>
              <a:buClr>
                <a:schemeClr val="tx2">
                  <a:lumMod val="75000"/>
                </a:schemeClr>
              </a:buClr>
              <a:buSzPct val="100000"/>
              <a:buFont typeface="Trebuchet MS" pitchFamily="34" charset="0"/>
              <a:buChar char="•"/>
              <a:defRPr sz="1800"/>
            </a:lvl5pPr>
          </a:lstStyle>
          <a:p>
            <a:pPr lvl="0"/>
            <a:r>
              <a:rPr lang="nl-BE" noProof="0" smtClean="0"/>
              <a:t>Klik om de tekststijl van het model te bewerken</a:t>
            </a:r>
          </a:p>
          <a:p>
            <a:pPr lvl="1"/>
            <a:r>
              <a:rPr lang="nl-BE" noProof="0" smtClean="0"/>
              <a:t>Tweede niveau</a:t>
            </a:r>
          </a:p>
          <a:p>
            <a:pPr lvl="2"/>
            <a:r>
              <a:rPr lang="nl-BE" noProof="0" smtClean="0"/>
              <a:t>Derde niveau</a:t>
            </a:r>
          </a:p>
          <a:p>
            <a:pPr lvl="3"/>
            <a:r>
              <a:rPr lang="nl-BE" noProof="0" smtClean="0"/>
              <a:t>Vierde niveau</a:t>
            </a:r>
          </a:p>
          <a:p>
            <a:pPr lvl="4"/>
            <a:r>
              <a:rPr lang="nl-BE" noProof="0" smtClean="0"/>
              <a:t>Vijfde niveau</a:t>
            </a:r>
            <a:endParaRPr lang="nl-BE" noProof="0" dirty="0"/>
          </a:p>
        </p:txBody>
      </p:sp>
      <p:sp>
        <p:nvSpPr>
          <p:cNvPr id="9" name="Tijdelijke aanduiding voor dianummer 1"/>
          <p:cNvSpPr>
            <a:spLocks noGrp="1"/>
          </p:cNvSpPr>
          <p:nvPr>
            <p:ph type="sldNum" sz="quarter" idx="4"/>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51386-FD21-1E42-A592-1BD452A02334}" type="slidenum">
              <a:rPr lang="nl-NL" smtClean="0"/>
              <a:pPr/>
              <a:t>‹#›</a:t>
            </a:fld>
            <a:endParaRPr lang="nl-NL" dirty="0"/>
          </a:p>
        </p:txBody>
      </p:sp>
      <p:sp>
        <p:nvSpPr>
          <p:cNvPr id="3" name="Tijdelijke aanduiding voor afbeelding 2"/>
          <p:cNvSpPr>
            <a:spLocks noGrp="1"/>
          </p:cNvSpPr>
          <p:nvPr>
            <p:ph type="pic" sz="quarter" idx="10"/>
          </p:nvPr>
        </p:nvSpPr>
        <p:spPr>
          <a:xfrm>
            <a:off x="503238" y="1547813"/>
            <a:ext cx="3960000" cy="4500562"/>
          </a:xfrm>
        </p:spPr>
        <p:txBody>
          <a:bodyPr/>
          <a:lstStyle/>
          <a:p>
            <a:r>
              <a:rPr lang="nl-BE" smtClean="0"/>
              <a:t>Sleep de afbeelding naar de tijdelijke aanduiding of klik op het pictogram als u een afbeelding wilt toevoegen</a:t>
            </a:r>
            <a:endParaRPr lang="nl-NL" dirty="0"/>
          </a:p>
        </p:txBody>
      </p:sp>
    </p:spTree>
    <p:extLst>
      <p:ext uri="{BB962C8B-B14F-4D97-AF65-F5344CB8AC3E}">
        <p14:creationId xmlns:p14="http://schemas.microsoft.com/office/powerpoint/2010/main" val="384118537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 - Afbeelding &amp; Tekst (Variant)">
    <p:spTree>
      <p:nvGrpSpPr>
        <p:cNvPr id="1" name=""/>
        <p:cNvGrpSpPr/>
        <p:nvPr/>
      </p:nvGrpSpPr>
      <p:grpSpPr>
        <a:xfrm>
          <a:off x="0" y="0"/>
          <a:ext cx="0" cy="0"/>
          <a:chOff x="0" y="0"/>
          <a:chExt cx="0" cy="0"/>
        </a:xfrm>
      </p:grpSpPr>
      <p:pic>
        <p:nvPicPr>
          <p:cNvPr id="6" name="Picture 6" descr="Beeldmerk_footer.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675688" y="64627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03238" y="90488"/>
            <a:ext cx="8137525" cy="1295400"/>
          </a:xfrm>
        </p:spPr>
        <p:txBody>
          <a:bodyPr/>
          <a:lstStyle>
            <a:lvl1pPr algn="l">
              <a:defRPr sz="3400"/>
            </a:lvl1pPr>
          </a:lstStyle>
          <a:p>
            <a:r>
              <a:rPr lang="nl-BE" noProof="0" smtClean="0"/>
              <a:t>Titelstijl van model bewerken</a:t>
            </a:r>
            <a:endParaRPr lang="nl-BE" noProof="0" dirty="0"/>
          </a:p>
        </p:txBody>
      </p:sp>
      <p:sp>
        <p:nvSpPr>
          <p:cNvPr id="8" name="Content Placeholder 2"/>
          <p:cNvSpPr>
            <a:spLocks noGrp="1"/>
          </p:cNvSpPr>
          <p:nvPr>
            <p:ph idx="1"/>
          </p:nvPr>
        </p:nvSpPr>
        <p:spPr>
          <a:xfrm>
            <a:off x="503238" y="3898900"/>
            <a:ext cx="8137525" cy="2149474"/>
          </a:xfrm>
        </p:spPr>
        <p:txBody>
          <a:bodyPr>
            <a:normAutofit/>
          </a:bodyPr>
          <a:lstStyle>
            <a:lvl1pPr>
              <a:buClr>
                <a:schemeClr val="tx2">
                  <a:lumMod val="75000"/>
                </a:schemeClr>
              </a:buClr>
              <a:buSzPct val="100000"/>
              <a:buFont typeface="Trebuchet MS" pitchFamily="34" charset="0"/>
              <a:buChar char="•"/>
              <a:defRPr sz="2800"/>
            </a:lvl1pPr>
            <a:lvl2pPr>
              <a:buClr>
                <a:schemeClr val="tx2">
                  <a:lumMod val="75000"/>
                </a:schemeClr>
              </a:buClr>
              <a:buSzPct val="100000"/>
              <a:buFont typeface="Trebuchet MS" pitchFamily="34" charset="0"/>
              <a:buChar char="•"/>
              <a:defRPr sz="2400"/>
            </a:lvl2pPr>
            <a:lvl3pPr>
              <a:buClr>
                <a:schemeClr val="tx2">
                  <a:lumMod val="75000"/>
                </a:schemeClr>
              </a:buClr>
              <a:buSzPct val="100000"/>
              <a:buFont typeface="Trebuchet MS" pitchFamily="34" charset="0"/>
              <a:buChar char="•"/>
              <a:defRPr sz="2000"/>
            </a:lvl3pPr>
            <a:lvl4pPr>
              <a:buClr>
                <a:schemeClr val="tx2">
                  <a:lumMod val="75000"/>
                </a:schemeClr>
              </a:buClr>
              <a:buSzPct val="100000"/>
              <a:buFont typeface="Trebuchet MS" pitchFamily="34" charset="0"/>
              <a:buChar char="•"/>
              <a:defRPr sz="1800"/>
            </a:lvl4pPr>
            <a:lvl5pPr>
              <a:buClr>
                <a:schemeClr val="tx2">
                  <a:lumMod val="75000"/>
                </a:schemeClr>
              </a:buClr>
              <a:buSzPct val="100000"/>
              <a:buFont typeface="Trebuchet MS" pitchFamily="34" charset="0"/>
              <a:buChar char="•"/>
              <a:defRPr sz="1800"/>
            </a:lvl5pPr>
          </a:lstStyle>
          <a:p>
            <a:pPr lvl="0"/>
            <a:r>
              <a:rPr lang="nl-BE" noProof="0" smtClean="0"/>
              <a:t>Klik om de tekststijl van het model te bewerken</a:t>
            </a:r>
          </a:p>
          <a:p>
            <a:pPr lvl="1"/>
            <a:r>
              <a:rPr lang="nl-BE" noProof="0" smtClean="0"/>
              <a:t>Tweede niveau</a:t>
            </a:r>
          </a:p>
          <a:p>
            <a:pPr lvl="2"/>
            <a:r>
              <a:rPr lang="nl-BE" noProof="0" smtClean="0"/>
              <a:t>Derde niveau</a:t>
            </a:r>
          </a:p>
          <a:p>
            <a:pPr lvl="3"/>
            <a:r>
              <a:rPr lang="nl-BE" noProof="0" smtClean="0"/>
              <a:t>Vierde niveau</a:t>
            </a:r>
          </a:p>
          <a:p>
            <a:pPr lvl="4"/>
            <a:r>
              <a:rPr lang="nl-BE" noProof="0" smtClean="0"/>
              <a:t>Vijfde niveau</a:t>
            </a:r>
            <a:endParaRPr lang="nl-BE" noProof="0" dirty="0"/>
          </a:p>
        </p:txBody>
      </p:sp>
      <p:sp>
        <p:nvSpPr>
          <p:cNvPr id="9" name="Tijdelijke aanduiding voor dianummer 1"/>
          <p:cNvSpPr>
            <a:spLocks noGrp="1"/>
          </p:cNvSpPr>
          <p:nvPr>
            <p:ph type="sldNum" sz="quarter" idx="4"/>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51386-FD21-1E42-A592-1BD452A02334}" type="slidenum">
              <a:rPr lang="nl-NL" smtClean="0"/>
              <a:pPr/>
              <a:t>‹#›</a:t>
            </a:fld>
            <a:endParaRPr lang="nl-NL" dirty="0"/>
          </a:p>
        </p:txBody>
      </p:sp>
      <p:sp>
        <p:nvSpPr>
          <p:cNvPr id="3" name="Tijdelijke aanduiding voor afbeelding 2"/>
          <p:cNvSpPr>
            <a:spLocks noGrp="1"/>
          </p:cNvSpPr>
          <p:nvPr>
            <p:ph type="pic" sz="quarter" idx="10"/>
          </p:nvPr>
        </p:nvSpPr>
        <p:spPr>
          <a:xfrm>
            <a:off x="503238" y="1547821"/>
            <a:ext cx="8137525" cy="2122487"/>
          </a:xfrm>
        </p:spPr>
        <p:txBody>
          <a:bodyPr/>
          <a:lstStyle/>
          <a:p>
            <a:r>
              <a:rPr lang="nl-BE" smtClean="0"/>
              <a:t>Sleep de afbeelding naar de tijdelijke aanduiding of klik op het pictogram als u een afbeelding wilt toevoegen</a:t>
            </a:r>
            <a:endParaRPr lang="nl-NL" dirty="0"/>
          </a:p>
        </p:txBody>
      </p:sp>
    </p:spTree>
    <p:extLst>
      <p:ext uri="{BB962C8B-B14F-4D97-AF65-F5344CB8AC3E}">
        <p14:creationId xmlns:p14="http://schemas.microsoft.com/office/powerpoint/2010/main" val="232160628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g (Zonder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67238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g (Met Logo)">
    <p:spTree>
      <p:nvGrpSpPr>
        <p:cNvPr id="1" name=""/>
        <p:cNvGrpSpPr/>
        <p:nvPr/>
      </p:nvGrpSpPr>
      <p:grpSpPr>
        <a:xfrm>
          <a:off x="0" y="0"/>
          <a:ext cx="0" cy="0"/>
          <a:chOff x="0" y="0"/>
          <a:chExt cx="0" cy="0"/>
        </a:xfrm>
      </p:grpSpPr>
      <p:pic>
        <p:nvPicPr>
          <p:cNvPr id="3" name="Picture 6" descr="Beeldmerk_footer.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675688" y="64627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dianummer 1"/>
          <p:cNvSpPr>
            <a:spLocks noGrp="1"/>
          </p:cNvSpPr>
          <p:nvPr>
            <p:ph type="sldNum" sz="quarter" idx="4"/>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51386-FD21-1E42-A592-1BD452A02334}" type="slidenum">
              <a:rPr lang="nl-NL" smtClean="0"/>
              <a:pPr/>
              <a:t>‹#›</a:t>
            </a:fld>
            <a:endParaRPr lang="nl-NL" dirty="0"/>
          </a:p>
        </p:txBody>
      </p:sp>
    </p:spTree>
    <p:extLst>
      <p:ext uri="{BB962C8B-B14F-4D97-AF65-F5344CB8AC3E}">
        <p14:creationId xmlns:p14="http://schemas.microsoft.com/office/powerpoint/2010/main" val="338257738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ote B">
    <p:spTree>
      <p:nvGrpSpPr>
        <p:cNvPr id="1" name=""/>
        <p:cNvGrpSpPr/>
        <p:nvPr/>
      </p:nvGrpSpPr>
      <p:grpSpPr>
        <a:xfrm>
          <a:off x="0" y="0"/>
          <a:ext cx="0" cy="0"/>
          <a:chOff x="0" y="0"/>
          <a:chExt cx="0" cy="0"/>
        </a:xfrm>
      </p:grpSpPr>
      <p:pic>
        <p:nvPicPr>
          <p:cNvPr id="3" name="Picture 6" descr="Beeldmerk_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75077" y="64627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8"/>
          </p:nvPr>
        </p:nvSpPr>
        <p:spPr>
          <a:xfrm>
            <a:off x="2663825" y="1548000"/>
            <a:ext cx="5976938" cy="2735262"/>
          </a:xfrm>
          <a:prstGeom prst="rect">
            <a:avLst/>
          </a:prstGeom>
          <a:noFill/>
        </p:spPr>
        <p:txBody>
          <a:bodyPr anchor="ctr">
            <a:normAutofit/>
          </a:bodyPr>
          <a:lstStyle>
            <a:lvl1pPr marL="0" indent="0">
              <a:buFontTx/>
              <a:buNone/>
              <a:defRPr sz="3800" b="1" i="1">
                <a:solidFill>
                  <a:schemeClr val="accent5"/>
                </a:solidFill>
              </a:defRPr>
            </a:lvl1pPr>
            <a:lvl2pPr marL="253175" indent="0">
              <a:buFontTx/>
              <a:buNone/>
              <a:defRPr/>
            </a:lvl2pPr>
            <a:lvl3pPr marL="505175" indent="0">
              <a:buFontTx/>
              <a:buNone/>
              <a:defRPr/>
            </a:lvl3pPr>
            <a:lvl4pPr marL="756100" indent="0">
              <a:buFontTx/>
              <a:buNone/>
              <a:defRPr/>
            </a:lvl4pPr>
            <a:lvl5pPr marL="971550" indent="0">
              <a:buFontTx/>
              <a:buNone/>
              <a:defRPr/>
            </a:lvl5pPr>
          </a:lstStyle>
          <a:p>
            <a:pPr lvl="0"/>
            <a:r>
              <a:rPr lang="en-US" smtClean="0"/>
              <a:t>Click to edit Master text styles</a:t>
            </a:r>
          </a:p>
        </p:txBody>
      </p:sp>
      <p:sp>
        <p:nvSpPr>
          <p:cNvPr id="4" name="Footer Placeholder 7"/>
          <p:cNvSpPr>
            <a:spLocks noGrp="1"/>
          </p:cNvSpPr>
          <p:nvPr>
            <p:ph type="ftr" sz="quarter" idx="19"/>
          </p:nvPr>
        </p:nvSpPr>
        <p:spPr>
          <a:xfrm>
            <a:off x="2412023" y="6551613"/>
            <a:ext cx="4319954" cy="215900"/>
          </a:xfrm>
          <a:prstGeom prst="rect">
            <a:avLst/>
          </a:prstGeom>
        </p:spPr>
        <p:txBody>
          <a:bodyPr/>
          <a:lstStyle>
            <a:lvl1pPr>
              <a:defRPr>
                <a:latin typeface="Arial" pitchFamily="34" charset="0"/>
                <a:ea typeface="ＭＳ Ｐゴシック" pitchFamily="-84" charset="-128"/>
                <a:cs typeface="+mn-cs"/>
                <a:sym typeface="Arial" pitchFamily="34" charset="0"/>
              </a:defRPr>
            </a:lvl1pPr>
          </a:lstStyle>
          <a:p>
            <a:pPr>
              <a:defRPr/>
            </a:pPr>
            <a:r>
              <a:rPr lang="en-US"/>
              <a:t>PowerPoint-presentatie Colruyt Group - 05-2013</a:t>
            </a:r>
            <a:endParaRPr lang="nl-BE"/>
          </a:p>
        </p:txBody>
      </p:sp>
      <p:sp>
        <p:nvSpPr>
          <p:cNvPr id="5" name="Date Placeholder 5"/>
          <p:cNvSpPr>
            <a:spLocks noGrp="1"/>
          </p:cNvSpPr>
          <p:nvPr>
            <p:ph type="dt" sz="half" idx="20"/>
          </p:nvPr>
        </p:nvSpPr>
        <p:spPr>
          <a:xfrm>
            <a:off x="1258766" y="6551613"/>
            <a:ext cx="899746" cy="2159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624236C-3871-F444-97B2-07C3C470864B}" type="datetime1">
              <a:rPr lang="nl-BE"/>
              <a:pPr>
                <a:defRPr/>
              </a:pPr>
              <a:t>18/10/2017</a:t>
            </a:fld>
            <a:endParaRPr lang="nl-BE"/>
          </a:p>
        </p:txBody>
      </p:sp>
      <p:sp>
        <p:nvSpPr>
          <p:cNvPr id="6" name="Slide Number Placeholder 6"/>
          <p:cNvSpPr>
            <a:spLocks noGrp="1"/>
          </p:cNvSpPr>
          <p:nvPr>
            <p:ph type="sldNum" sz="quarter" idx="21"/>
          </p:nvPr>
        </p:nvSpPr>
        <p:spPr>
          <a:xfrm>
            <a:off x="502627" y="6551613"/>
            <a:ext cx="468923" cy="2159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6AB42AE-3C2D-B346-B448-BFDC8B212B12}" type="slidenum">
              <a:rPr lang="nl-BE"/>
              <a:pPr>
                <a:defRPr/>
              </a:pPr>
              <a:t>‹#›</a:t>
            </a:fld>
            <a:endParaRPr lang="nl-BE"/>
          </a:p>
        </p:txBody>
      </p:sp>
    </p:spTree>
    <p:extLst>
      <p:ext uri="{BB962C8B-B14F-4D97-AF65-F5344CB8AC3E}">
        <p14:creationId xmlns:p14="http://schemas.microsoft.com/office/powerpoint/2010/main" val="187110228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Dia 1">
    <p:spTree>
      <p:nvGrpSpPr>
        <p:cNvPr id="1" name=""/>
        <p:cNvGrpSpPr/>
        <p:nvPr/>
      </p:nvGrpSpPr>
      <p:grpSpPr>
        <a:xfrm>
          <a:off x="0" y="0"/>
          <a:ext cx="0" cy="0"/>
          <a:chOff x="0" y="0"/>
          <a:chExt cx="0" cy="0"/>
        </a:xfrm>
      </p:grpSpPr>
      <p:pic>
        <p:nvPicPr>
          <p:cNvPr id="2" name="Tijdelijke aanduiding voor afbeelding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4" y="-1588"/>
            <a:ext cx="5962651"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5029" y="8"/>
            <a:ext cx="44989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46083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Dia 2">
    <p:spTree>
      <p:nvGrpSpPr>
        <p:cNvPr id="1" name=""/>
        <p:cNvGrpSpPr/>
        <p:nvPr/>
      </p:nvGrpSpPr>
      <p:grpSpPr>
        <a:xfrm>
          <a:off x="0" y="0"/>
          <a:ext cx="0" cy="0"/>
          <a:chOff x="0" y="0"/>
          <a:chExt cx="0" cy="0"/>
        </a:xfrm>
      </p:grpSpPr>
      <p:pic>
        <p:nvPicPr>
          <p:cNvPr id="2" name="Tijdelijke aanduiding voor afbeelding 1"/>
          <p:cNvPicPr>
            <a:picLocks noChangeAspect="1"/>
          </p:cNvPicPr>
          <p:nvPr/>
        </p:nvPicPr>
        <p:blipFill>
          <a:blip r:embed="rId2">
            <a:lum bright="-10000" contrast="10000"/>
            <a:extLst>
              <a:ext uri="{28A0092B-C50C-407E-A947-70E740481C1C}">
                <a14:useLocalDpi xmlns:a14="http://schemas.microsoft.com/office/drawing/2010/main"/>
              </a:ext>
            </a:extLst>
          </a:blip>
          <a:srcRect/>
          <a:stretch>
            <a:fillRect/>
          </a:stretch>
        </p:blipFill>
        <p:spPr bwMode="auto">
          <a:xfrm>
            <a:off x="1588" y="0"/>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4" y="-1588"/>
            <a:ext cx="5962651"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5029" y="8"/>
            <a:ext cx="44989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59651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Dia Classic">
    <p:bg>
      <p:bgRef idx="1001">
        <a:schemeClr val="bg2"/>
      </p:bgRef>
    </p:bg>
    <p:spTree>
      <p:nvGrpSpPr>
        <p:cNvPr id="1" name=""/>
        <p:cNvGrpSpPr/>
        <p:nvPr/>
      </p:nvGrpSpPr>
      <p:grpSpPr>
        <a:xfrm>
          <a:off x="0" y="0"/>
          <a:ext cx="0" cy="0"/>
          <a:chOff x="0" y="0"/>
          <a:chExt cx="0" cy="0"/>
        </a:xfrm>
      </p:grpSpPr>
      <p:pic>
        <p:nvPicPr>
          <p:cNvPr id="3" name="Afbeelding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4" y="-1588"/>
            <a:ext cx="5962651"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5029" y="8"/>
            <a:ext cx="44989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13" hasCustomPrompt="1"/>
          </p:nvPr>
        </p:nvSpPr>
        <p:spPr>
          <a:xfrm>
            <a:off x="5961751" y="3887796"/>
            <a:ext cx="2499627" cy="2160587"/>
          </a:xfrm>
        </p:spPr>
        <p:txBody>
          <a:bodyPr anchor="b">
            <a:normAutofit/>
          </a:bodyPr>
          <a:lstStyle>
            <a:lvl1pPr marL="0" indent="0" algn="r">
              <a:buNone/>
              <a:defRPr sz="1800" baseline="0">
                <a:solidFill>
                  <a:srgbClr val="FFFFFF"/>
                </a:solidFill>
              </a:defRPr>
            </a:lvl1pPr>
          </a:lstStyle>
          <a:p>
            <a:pPr lvl="0"/>
            <a:r>
              <a:rPr lang="nl-BE" dirty="0" smtClean="0"/>
              <a:t>Voeg hier de titel in</a:t>
            </a:r>
          </a:p>
        </p:txBody>
      </p:sp>
    </p:spTree>
    <p:extLst>
      <p:ext uri="{BB962C8B-B14F-4D97-AF65-F5344CB8AC3E}">
        <p14:creationId xmlns:p14="http://schemas.microsoft.com/office/powerpoint/2010/main" val="3349274143"/>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Dia 1 (Blauw)">
    <p:bg>
      <p:bgPr>
        <a:solidFill>
          <a:srgbClr val="007B8A"/>
        </a:solidFill>
        <a:effectLst/>
      </p:bgPr>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3" y="1743075"/>
            <a:ext cx="9217026"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09" y="-36512"/>
            <a:ext cx="4322763" cy="21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152000" y="3762000"/>
            <a:ext cx="7488000" cy="1260000"/>
          </a:xfrm>
        </p:spPr>
        <p:txBody>
          <a:bodyPr anchor="t">
            <a:noAutofit/>
          </a:bodyPr>
          <a:lstStyle>
            <a:lvl1pPr algn="l">
              <a:lnSpc>
                <a:spcPct val="100000"/>
              </a:lnSpc>
              <a:defRPr sz="4500" baseline="0">
                <a:solidFill>
                  <a:schemeClr val="bg1"/>
                </a:solidFill>
              </a:defRPr>
            </a:lvl1pPr>
          </a:lstStyle>
          <a:p>
            <a:r>
              <a:rPr lang="nl-BE" noProof="0" smtClean="0"/>
              <a:t>Titelstijl van model bewerken</a:t>
            </a:r>
            <a:endParaRPr lang="nl-BE" noProof="0" dirty="0"/>
          </a:p>
        </p:txBody>
      </p:sp>
      <p:sp>
        <p:nvSpPr>
          <p:cNvPr id="9" name="Subtitle 2"/>
          <p:cNvSpPr>
            <a:spLocks noGrp="1"/>
          </p:cNvSpPr>
          <p:nvPr>
            <p:ph type="subTitle" idx="1"/>
          </p:nvPr>
        </p:nvSpPr>
        <p:spPr>
          <a:xfrm>
            <a:off x="1152000" y="5184000"/>
            <a:ext cx="7488000" cy="864000"/>
          </a:xfrm>
        </p:spPr>
        <p:txBody>
          <a:bodyPr>
            <a:noAutofit/>
          </a:bodyPr>
          <a:lstStyle>
            <a:lvl1pPr marL="0" indent="0" algn="l">
              <a:lnSpc>
                <a:spcPct val="100000"/>
              </a:lnSpc>
              <a:spcBef>
                <a:spcPts val="0"/>
              </a:spcBef>
              <a:buNone/>
              <a:defRPr sz="30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smtClean="0"/>
              <a:t>Klik om de titelstijl van het model te bewerken</a:t>
            </a:r>
            <a:endParaRPr lang="nl-BE" noProof="0" dirty="0" smtClean="0"/>
          </a:p>
        </p:txBody>
      </p:sp>
    </p:spTree>
    <p:extLst>
      <p:ext uri="{BB962C8B-B14F-4D97-AF65-F5344CB8AC3E}">
        <p14:creationId xmlns:p14="http://schemas.microsoft.com/office/powerpoint/2010/main" val="3247916137"/>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Dia 2 (Groen)">
    <p:bg>
      <p:bgPr>
        <a:solidFill>
          <a:srgbClr val="3F8B33"/>
        </a:solidFill>
        <a:effectLst/>
      </p:bgPr>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3" y="1743075"/>
            <a:ext cx="9217026"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09" y="-36512"/>
            <a:ext cx="4322763" cy="21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152000" y="3762000"/>
            <a:ext cx="7488000" cy="1260000"/>
          </a:xfrm>
        </p:spPr>
        <p:txBody>
          <a:bodyPr anchor="t">
            <a:noAutofit/>
          </a:bodyPr>
          <a:lstStyle>
            <a:lvl1pPr algn="l">
              <a:lnSpc>
                <a:spcPct val="100000"/>
              </a:lnSpc>
              <a:defRPr sz="4500" baseline="0">
                <a:solidFill>
                  <a:schemeClr val="bg1"/>
                </a:solidFill>
              </a:defRPr>
            </a:lvl1pPr>
          </a:lstStyle>
          <a:p>
            <a:r>
              <a:rPr lang="nl-BE" noProof="0" smtClean="0"/>
              <a:t>Titelstijl van model bewerken</a:t>
            </a:r>
            <a:endParaRPr lang="nl-BE" noProof="0" dirty="0"/>
          </a:p>
        </p:txBody>
      </p:sp>
      <p:sp>
        <p:nvSpPr>
          <p:cNvPr id="9" name="Subtitle 2"/>
          <p:cNvSpPr>
            <a:spLocks noGrp="1"/>
          </p:cNvSpPr>
          <p:nvPr>
            <p:ph type="subTitle" idx="1"/>
          </p:nvPr>
        </p:nvSpPr>
        <p:spPr>
          <a:xfrm>
            <a:off x="1152000" y="5184000"/>
            <a:ext cx="7488000" cy="864000"/>
          </a:xfrm>
        </p:spPr>
        <p:txBody>
          <a:bodyPr>
            <a:noAutofit/>
          </a:bodyPr>
          <a:lstStyle>
            <a:lvl1pPr marL="0" indent="0" algn="l">
              <a:lnSpc>
                <a:spcPct val="100000"/>
              </a:lnSpc>
              <a:spcBef>
                <a:spcPts val="0"/>
              </a:spcBef>
              <a:buNone/>
              <a:defRPr sz="30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smtClean="0"/>
              <a:t>Klik om de titelstijl van het model te bewerken</a:t>
            </a:r>
            <a:endParaRPr lang="nl-BE" noProof="0" dirty="0" smtClean="0"/>
          </a:p>
        </p:txBody>
      </p:sp>
    </p:spTree>
    <p:extLst>
      <p:ext uri="{BB962C8B-B14F-4D97-AF65-F5344CB8AC3E}">
        <p14:creationId xmlns:p14="http://schemas.microsoft.com/office/powerpoint/2010/main" val="623850810"/>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Dia 3 (Paars)">
    <p:bg>
      <p:bgPr>
        <a:solidFill>
          <a:srgbClr val="544587"/>
        </a:solidFill>
        <a:effectLst/>
      </p:bgPr>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3" y="1743075"/>
            <a:ext cx="9217026"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09" y="-36512"/>
            <a:ext cx="4322763" cy="21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152000" y="3762000"/>
            <a:ext cx="7488000" cy="1260000"/>
          </a:xfrm>
        </p:spPr>
        <p:txBody>
          <a:bodyPr anchor="t">
            <a:noAutofit/>
          </a:bodyPr>
          <a:lstStyle>
            <a:lvl1pPr algn="l">
              <a:lnSpc>
                <a:spcPct val="100000"/>
              </a:lnSpc>
              <a:defRPr sz="4500" baseline="0">
                <a:solidFill>
                  <a:schemeClr val="bg1"/>
                </a:solidFill>
              </a:defRPr>
            </a:lvl1pPr>
          </a:lstStyle>
          <a:p>
            <a:r>
              <a:rPr lang="nl-BE" noProof="0" smtClean="0"/>
              <a:t>Titelstijl van model bewerken</a:t>
            </a:r>
            <a:endParaRPr lang="nl-BE" noProof="0" dirty="0"/>
          </a:p>
        </p:txBody>
      </p:sp>
      <p:sp>
        <p:nvSpPr>
          <p:cNvPr id="9" name="Subtitle 2"/>
          <p:cNvSpPr>
            <a:spLocks noGrp="1"/>
          </p:cNvSpPr>
          <p:nvPr>
            <p:ph type="subTitle" idx="1"/>
          </p:nvPr>
        </p:nvSpPr>
        <p:spPr>
          <a:xfrm>
            <a:off x="1152000" y="5184000"/>
            <a:ext cx="7488000" cy="864000"/>
          </a:xfrm>
        </p:spPr>
        <p:txBody>
          <a:bodyPr>
            <a:noAutofit/>
          </a:bodyPr>
          <a:lstStyle>
            <a:lvl1pPr marL="0" indent="0" algn="l">
              <a:lnSpc>
                <a:spcPct val="100000"/>
              </a:lnSpc>
              <a:spcBef>
                <a:spcPts val="0"/>
              </a:spcBef>
              <a:buNone/>
              <a:defRPr sz="30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smtClean="0"/>
              <a:t>Klik om de titelstijl van het model te bewerken</a:t>
            </a:r>
            <a:endParaRPr lang="nl-BE" noProof="0" dirty="0" smtClean="0"/>
          </a:p>
        </p:txBody>
      </p:sp>
    </p:spTree>
    <p:extLst>
      <p:ext uri="{BB962C8B-B14F-4D97-AF65-F5344CB8AC3E}">
        <p14:creationId xmlns:p14="http://schemas.microsoft.com/office/powerpoint/2010/main" val="1279401379"/>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Dia 4 (Bordeaux)">
    <p:bg>
      <p:bgPr>
        <a:solidFill>
          <a:srgbClr val="721139"/>
        </a:solidFill>
        <a:effectLst/>
      </p:bgPr>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3" y="1743075"/>
            <a:ext cx="9217026"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09" y="-36512"/>
            <a:ext cx="4322763" cy="21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152000" y="3762000"/>
            <a:ext cx="7488000" cy="1260000"/>
          </a:xfrm>
        </p:spPr>
        <p:txBody>
          <a:bodyPr anchor="t">
            <a:noAutofit/>
          </a:bodyPr>
          <a:lstStyle>
            <a:lvl1pPr algn="l">
              <a:lnSpc>
                <a:spcPct val="100000"/>
              </a:lnSpc>
              <a:defRPr sz="4500" baseline="0">
                <a:solidFill>
                  <a:schemeClr val="bg1"/>
                </a:solidFill>
              </a:defRPr>
            </a:lvl1pPr>
          </a:lstStyle>
          <a:p>
            <a:r>
              <a:rPr lang="nl-BE" noProof="0" smtClean="0"/>
              <a:t>Titelstijl van model bewerken</a:t>
            </a:r>
            <a:endParaRPr lang="nl-BE" noProof="0" dirty="0"/>
          </a:p>
        </p:txBody>
      </p:sp>
      <p:sp>
        <p:nvSpPr>
          <p:cNvPr id="9" name="Subtitle 2"/>
          <p:cNvSpPr>
            <a:spLocks noGrp="1"/>
          </p:cNvSpPr>
          <p:nvPr>
            <p:ph type="subTitle" idx="1"/>
          </p:nvPr>
        </p:nvSpPr>
        <p:spPr>
          <a:xfrm>
            <a:off x="1152000" y="5184000"/>
            <a:ext cx="7488000" cy="864000"/>
          </a:xfrm>
        </p:spPr>
        <p:txBody>
          <a:bodyPr>
            <a:noAutofit/>
          </a:bodyPr>
          <a:lstStyle>
            <a:lvl1pPr marL="0" indent="0" algn="l">
              <a:lnSpc>
                <a:spcPct val="100000"/>
              </a:lnSpc>
              <a:spcBef>
                <a:spcPts val="0"/>
              </a:spcBef>
              <a:buNone/>
              <a:defRPr sz="30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smtClean="0"/>
              <a:t>Klik om de titelstijl van het model te bewerken</a:t>
            </a:r>
            <a:endParaRPr lang="nl-BE" noProof="0" dirty="0" smtClean="0"/>
          </a:p>
        </p:txBody>
      </p:sp>
    </p:spTree>
    <p:extLst>
      <p:ext uri="{BB962C8B-B14F-4D97-AF65-F5344CB8AC3E}">
        <p14:creationId xmlns:p14="http://schemas.microsoft.com/office/powerpoint/2010/main" val="1057543215"/>
      </p:ext>
    </p:extLst>
  </p:cSld>
  <p:clrMapOvr>
    <a:overrideClrMapping bg1="dk1" tx1="lt1" bg2="dk2" tx2="lt2" accent1="accent1" accent2="accent2" accent3="accent3" accent4="accent4" accent5="accent5" accent6="accent6" hlink="hlink" folHlink="folHlink"/>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BE" dirty="0"/>
              <a:t>Titelstijl van model bewerken</a:t>
            </a:r>
            <a:endParaRPr lang="nl-NL" dirty="0"/>
          </a:p>
        </p:txBody>
      </p:sp>
      <p:sp>
        <p:nvSpPr>
          <p:cNvPr id="9219" name="Tijdelijke aanduiding voor tekst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Tree>
  </p:cSld>
  <p:clrMap bg1="lt1" tx1="dk1" bg2="lt2" tx2="dk2" accent1="accent1" accent2="accent2" accent3="accent3" accent4="accent4" accent5="accent5" accent6="accent6" hlink="hlink" folHlink="folHlink"/>
  <p:sldLayoutIdLst>
    <p:sldLayoutId id="2147483660" r:id="rId1"/>
    <p:sldLayoutId id="2147483678" r:id="rId2"/>
    <p:sldLayoutId id="2147483658" r:id="rId3"/>
    <p:sldLayoutId id="2147483659" r:id="rId4"/>
    <p:sldLayoutId id="2147483661" r:id="rId5"/>
    <p:sldLayoutId id="2147483667" r:id="rId6"/>
    <p:sldLayoutId id="2147483666" r:id="rId7"/>
    <p:sldLayoutId id="2147483668" r:id="rId8"/>
    <p:sldLayoutId id="2147483669" r:id="rId9"/>
    <p:sldLayoutId id="2147483665" r:id="rId10"/>
    <p:sldLayoutId id="2147483663" r:id="rId11"/>
    <p:sldLayoutId id="2147483664" r:id="rId12"/>
    <p:sldLayoutId id="2147483662" r:id="rId13"/>
    <p:sldLayoutId id="2147483672" r:id="rId14"/>
    <p:sldLayoutId id="2147483670" r:id="rId15"/>
    <p:sldLayoutId id="2147483673" r:id="rId16"/>
    <p:sldLayoutId id="2147483674" r:id="rId17"/>
    <p:sldLayoutId id="2147483675" r:id="rId18"/>
    <p:sldLayoutId id="2147483676" r:id="rId19"/>
    <p:sldLayoutId id="2147483677" r:id="rId20"/>
    <p:sldLayoutId id="2147483671" r:id="rId21"/>
    <p:sldLayoutId id="2147483682" r:id="rId22"/>
    <p:sldLayoutId id="2147483681" r:id="rId23"/>
    <p:sldLayoutId id="2147483683" r:id="rId24"/>
    <p:sldLayoutId id="2147483684" r:id="rId25"/>
    <p:sldLayoutId id="2147483679" r:id="rId26"/>
    <p:sldLayoutId id="2147483680" r:id="rId27"/>
    <p:sldLayoutId id="2147483689" r:id="rId28"/>
  </p:sldLayoutIdLst>
  <p:transition spd="slow">
    <p:fade/>
  </p:transition>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hyperlink" Target="https://www.google.be/url?sa=i&amp;rct=j&amp;q=&amp;esrc=s&amp;source=images&amp;cd=&amp;cad=rja&amp;uact=8&amp;ved=0ahUKEwiU_fGchOHVAhUBZFAKHSDABF4QjRwIBw&amp;url=https://www.colruyt.be/nl/veel-grote-merken-met-rode-prijzen&amp;psig=AFQjCNHeNmg2boIVwfXPCwOJ2wv3JygP5A&amp;ust=1503154275150264" TargetMode="External"/><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13148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eperen 33"/>
          <p:cNvGrpSpPr>
            <a:grpSpLocks/>
          </p:cNvGrpSpPr>
          <p:nvPr/>
        </p:nvGrpSpPr>
        <p:grpSpPr bwMode="auto">
          <a:xfrm>
            <a:off x="710712" y="1908175"/>
            <a:ext cx="1811215" cy="3346450"/>
            <a:chOff x="769300" y="1907510"/>
            <a:chExt cx="1962944" cy="3347740"/>
          </a:xfrm>
        </p:grpSpPr>
        <p:grpSp>
          <p:nvGrpSpPr>
            <p:cNvPr id="35" name="Groeperen 4"/>
            <p:cNvGrpSpPr>
              <a:grpSpLocks/>
            </p:cNvGrpSpPr>
            <p:nvPr/>
          </p:nvGrpSpPr>
          <p:grpSpPr bwMode="auto">
            <a:xfrm>
              <a:off x="769300" y="1907510"/>
              <a:ext cx="1962944" cy="3347740"/>
              <a:chOff x="769300" y="1907510"/>
              <a:chExt cx="1962944" cy="3347740"/>
            </a:xfrm>
          </p:grpSpPr>
          <p:sp>
            <p:nvSpPr>
              <p:cNvPr id="37" name="Afgeronde rechthoek 2"/>
              <p:cNvSpPr>
                <a:spLocks noChangeArrowheads="1"/>
              </p:cNvSpPr>
              <p:nvPr/>
            </p:nvSpPr>
            <p:spPr bwMode="auto">
              <a:xfrm>
                <a:off x="771525" y="1972607"/>
                <a:ext cx="1957545" cy="3282643"/>
              </a:xfrm>
              <a:prstGeom prst="roundRect">
                <a:avLst>
                  <a:gd name="adj" fmla="val 5958"/>
                </a:avLst>
              </a:prstGeom>
              <a:solidFill>
                <a:srgbClr val="B93C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p:txBody>
          </p:sp>
          <p:pic>
            <p:nvPicPr>
              <p:cNvPr id="38" name="Picture 9" descr="Y:\corporate_marketing\Corporate Communication\Extern\Fotos\pres 2012\Lembeek.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69300" y="1907510"/>
                <a:ext cx="1962944" cy="1476375"/>
              </a:xfrm>
              <a:prstGeom prst="roundRect">
                <a:avLst>
                  <a:gd name="adj" fmla="val 610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hthoek 1"/>
              <p:cNvSpPr>
                <a:spLocks noChangeArrowheads="1"/>
              </p:cNvSpPr>
              <p:nvPr/>
            </p:nvSpPr>
            <p:spPr bwMode="auto">
              <a:xfrm>
                <a:off x="876315" y="3482943"/>
                <a:ext cx="1648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BE" sz="1400" dirty="0" smtClean="0">
                    <a:solidFill>
                      <a:srgbClr val="FFFFFF"/>
                    </a:solidFill>
                    <a:latin typeface="Calibri" charset="0"/>
                    <a:cs typeface="Calibri" charset="0"/>
                  </a:rPr>
                  <a:t>Bakkerij</a:t>
                </a:r>
                <a:endParaRPr lang="nl-BE" sz="1400" dirty="0">
                  <a:solidFill>
                    <a:srgbClr val="FFFFFF"/>
                  </a:solidFill>
                  <a:latin typeface="Calibri" charset="0"/>
                  <a:cs typeface="Calibri" charset="0"/>
                </a:endParaRPr>
              </a:p>
              <a:p>
                <a:r>
                  <a:rPr lang="nl-BE" sz="1400" dirty="0">
                    <a:solidFill>
                      <a:srgbClr val="FFFFFF"/>
                    </a:solidFill>
                    <a:latin typeface="Calibri" charset="0"/>
                    <a:cs typeface="Calibri" charset="0"/>
                  </a:rPr>
                  <a:t>1900-1930</a:t>
                </a:r>
              </a:p>
            </p:txBody>
          </p:sp>
          <p:sp>
            <p:nvSpPr>
              <p:cNvPr id="40" name="Ovaal 2"/>
              <p:cNvSpPr>
                <a:spLocks noChangeArrowheads="1"/>
              </p:cNvSpPr>
              <p:nvPr/>
            </p:nvSpPr>
            <p:spPr bwMode="auto">
              <a:xfrm>
                <a:off x="1548186" y="4597530"/>
                <a:ext cx="461836" cy="396151"/>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endParaRPr lang="fr-FR"/>
              </a:p>
            </p:txBody>
          </p:sp>
        </p:grpSp>
        <p:sp>
          <p:nvSpPr>
            <p:cNvPr id="36" name="Rechthoek 21"/>
            <p:cNvSpPr>
              <a:spLocks noChangeArrowheads="1"/>
            </p:cNvSpPr>
            <p:nvPr/>
          </p:nvSpPr>
          <p:spPr bwMode="auto">
            <a:xfrm>
              <a:off x="775421" y="3262499"/>
              <a:ext cx="1954249" cy="204363"/>
            </a:xfrm>
            <a:prstGeom prst="rect">
              <a:avLst/>
            </a:prstGeom>
            <a:solidFill>
              <a:srgbClr val="B93C0C"/>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endParaRPr lang="fr-FR"/>
            </a:p>
          </p:txBody>
        </p:sp>
      </p:grpSp>
      <p:grpSp>
        <p:nvGrpSpPr>
          <p:cNvPr id="41" name="Groeperen 40"/>
          <p:cNvGrpSpPr>
            <a:grpSpLocks/>
          </p:cNvGrpSpPr>
          <p:nvPr/>
        </p:nvGrpSpPr>
        <p:grpSpPr bwMode="auto">
          <a:xfrm>
            <a:off x="2713976" y="1908177"/>
            <a:ext cx="1835999" cy="3344863"/>
            <a:chOff x="2824551" y="1907510"/>
            <a:chExt cx="2041738" cy="3345210"/>
          </a:xfrm>
        </p:grpSpPr>
        <p:grpSp>
          <p:nvGrpSpPr>
            <p:cNvPr id="42" name="Groeperen 18"/>
            <p:cNvGrpSpPr>
              <a:grpSpLocks/>
            </p:cNvGrpSpPr>
            <p:nvPr/>
          </p:nvGrpSpPr>
          <p:grpSpPr bwMode="auto">
            <a:xfrm>
              <a:off x="2824551" y="1907510"/>
              <a:ext cx="2040105" cy="3345210"/>
              <a:chOff x="2824551" y="1907510"/>
              <a:chExt cx="2040105" cy="3345210"/>
            </a:xfrm>
          </p:grpSpPr>
          <p:sp>
            <p:nvSpPr>
              <p:cNvPr id="44" name="Afgeronde rechthoek 2"/>
              <p:cNvSpPr>
                <a:spLocks noChangeArrowheads="1"/>
              </p:cNvSpPr>
              <p:nvPr/>
            </p:nvSpPr>
            <p:spPr bwMode="auto">
              <a:xfrm>
                <a:off x="2825750" y="1947207"/>
                <a:ext cx="2038350" cy="3305513"/>
              </a:xfrm>
              <a:prstGeom prst="roundRect">
                <a:avLst>
                  <a:gd name="adj" fmla="val 5787"/>
                </a:avLst>
              </a:prstGeom>
              <a:solidFill>
                <a:srgbClr val="B93C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a:p>
                <a:endParaRPr lang="nl-BE" sz="1400">
                  <a:solidFill>
                    <a:srgbClr val="FFFFFF"/>
                  </a:solidFill>
                  <a:latin typeface="Calibri" charset="0"/>
                  <a:cs typeface="Calibri" charset="0"/>
                </a:endParaRPr>
              </a:p>
            </p:txBody>
          </p:sp>
          <p:pic>
            <p:nvPicPr>
              <p:cNvPr id="45" name="Afbeelding 1" descr="colo.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24551" y="1907510"/>
                <a:ext cx="2040105" cy="1447800"/>
              </a:xfrm>
              <a:prstGeom prst="roundRect">
                <a:avLst>
                  <a:gd name="adj" fmla="val 6611"/>
                </a:avLst>
              </a:prstGeom>
            </p:spPr>
          </p:pic>
          <p:sp>
            <p:nvSpPr>
              <p:cNvPr id="46" name="Rechthoek 3"/>
              <p:cNvSpPr>
                <a:spLocks noChangeArrowheads="1"/>
              </p:cNvSpPr>
              <p:nvPr/>
            </p:nvSpPr>
            <p:spPr bwMode="auto">
              <a:xfrm>
                <a:off x="2878814" y="3474135"/>
                <a:ext cx="1925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BE" sz="1400" dirty="0" smtClean="0">
                    <a:solidFill>
                      <a:srgbClr val="FFFFFF"/>
                    </a:solidFill>
                    <a:latin typeface="Calibri" charset="0"/>
                    <a:cs typeface="Calibri" charset="0"/>
                  </a:rPr>
                  <a:t>Groothandel</a:t>
                </a:r>
                <a:endParaRPr lang="nl-BE" sz="1400" dirty="0">
                  <a:solidFill>
                    <a:srgbClr val="FFFFFF"/>
                  </a:solidFill>
                  <a:latin typeface="Calibri" charset="0"/>
                  <a:cs typeface="Calibri" charset="0"/>
                </a:endParaRPr>
              </a:p>
              <a:p>
                <a:r>
                  <a:rPr lang="nl-BE" sz="1400" dirty="0">
                    <a:solidFill>
                      <a:srgbClr val="FFFFFF"/>
                    </a:solidFill>
                    <a:latin typeface="Calibri" charset="0"/>
                    <a:cs typeface="Calibri" charset="0"/>
                  </a:rPr>
                  <a:t>1930-1955</a:t>
                </a:r>
              </a:p>
            </p:txBody>
          </p:sp>
          <p:sp>
            <p:nvSpPr>
              <p:cNvPr id="47" name="Ovaal 13"/>
              <p:cNvSpPr>
                <a:spLocks noChangeArrowheads="1"/>
              </p:cNvSpPr>
              <p:nvPr/>
            </p:nvSpPr>
            <p:spPr bwMode="auto">
              <a:xfrm>
                <a:off x="3598372" y="4597530"/>
                <a:ext cx="461835" cy="396039"/>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endParaRPr lang="fr-FR"/>
              </a:p>
            </p:txBody>
          </p:sp>
        </p:grpSp>
        <p:sp>
          <p:nvSpPr>
            <p:cNvPr id="43" name="Rechthoek 23"/>
            <p:cNvSpPr>
              <a:spLocks noChangeArrowheads="1"/>
            </p:cNvSpPr>
            <p:nvPr/>
          </p:nvSpPr>
          <p:spPr bwMode="auto">
            <a:xfrm>
              <a:off x="2830727" y="3259822"/>
              <a:ext cx="2035562" cy="204363"/>
            </a:xfrm>
            <a:prstGeom prst="rect">
              <a:avLst/>
            </a:prstGeom>
            <a:solidFill>
              <a:srgbClr val="B93C0C"/>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endParaRPr lang="fr-FR"/>
            </a:p>
          </p:txBody>
        </p:sp>
      </p:grpSp>
      <p:grpSp>
        <p:nvGrpSpPr>
          <p:cNvPr id="48" name="Groeperen 47"/>
          <p:cNvGrpSpPr>
            <a:grpSpLocks/>
          </p:cNvGrpSpPr>
          <p:nvPr/>
        </p:nvGrpSpPr>
        <p:grpSpPr bwMode="auto">
          <a:xfrm>
            <a:off x="4742020" y="1916086"/>
            <a:ext cx="1835999" cy="3347998"/>
            <a:chOff x="5020902" y="1903638"/>
            <a:chExt cx="2164066" cy="3367773"/>
          </a:xfrm>
        </p:grpSpPr>
        <p:grpSp>
          <p:nvGrpSpPr>
            <p:cNvPr id="49" name="Groeperen 28"/>
            <p:cNvGrpSpPr>
              <a:grpSpLocks/>
            </p:cNvGrpSpPr>
            <p:nvPr/>
          </p:nvGrpSpPr>
          <p:grpSpPr bwMode="auto">
            <a:xfrm>
              <a:off x="5020902" y="1903638"/>
              <a:ext cx="2164066" cy="3367773"/>
              <a:chOff x="5020902" y="1903638"/>
              <a:chExt cx="2164066" cy="3367773"/>
            </a:xfrm>
          </p:grpSpPr>
          <p:sp>
            <p:nvSpPr>
              <p:cNvPr id="51" name="Afgeronde rechthoek 5"/>
              <p:cNvSpPr>
                <a:spLocks noChangeArrowheads="1"/>
              </p:cNvSpPr>
              <p:nvPr/>
            </p:nvSpPr>
            <p:spPr bwMode="auto">
              <a:xfrm>
                <a:off x="5021206" y="1912534"/>
                <a:ext cx="2163762" cy="3358877"/>
              </a:xfrm>
              <a:prstGeom prst="roundRect">
                <a:avLst>
                  <a:gd name="adj" fmla="val 6269"/>
                </a:avLst>
              </a:prstGeom>
              <a:solidFill>
                <a:srgbClr val="B93C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p:txBody>
          </p:sp>
          <p:pic>
            <p:nvPicPr>
              <p:cNvPr id="52" name="Picture 4" descr="Cash &amp; carry 536115"/>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020902" y="1903638"/>
                <a:ext cx="2163903" cy="1460931"/>
              </a:xfrm>
              <a:prstGeom prst="roundRect">
                <a:avLst>
                  <a:gd name="adj" fmla="val 5016"/>
                </a:avLst>
              </a:prstGeom>
              <a:noFill/>
              <a:extLst>
                <a:ext uri="{909E8E84-426E-40DD-AFC4-6F175D3DCCD1}">
                  <a14:hiddenFill xmlns:a14="http://schemas.microsoft.com/office/drawing/2010/main">
                    <a:solidFill>
                      <a:srgbClr val="FFFFFF"/>
                    </a:solidFill>
                  </a14:hiddenFill>
                </a:ext>
              </a:extLst>
            </p:spPr>
          </p:pic>
          <p:sp>
            <p:nvSpPr>
              <p:cNvPr id="53" name="Rechthoek 14"/>
              <p:cNvSpPr>
                <a:spLocks noChangeArrowheads="1"/>
              </p:cNvSpPr>
              <p:nvPr/>
            </p:nvSpPr>
            <p:spPr bwMode="auto">
              <a:xfrm>
                <a:off x="5146914" y="3472194"/>
                <a:ext cx="1925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400" dirty="0">
                    <a:solidFill>
                      <a:srgbClr val="FFFFFF"/>
                    </a:solidFill>
                    <a:latin typeface="Calibri" charset="0"/>
                    <a:cs typeface="Calibri" charset="0"/>
                  </a:rPr>
                  <a:t>Discounter</a:t>
                </a:r>
              </a:p>
              <a:p>
                <a:r>
                  <a:rPr lang="nl-BE" sz="1400" dirty="0">
                    <a:solidFill>
                      <a:srgbClr val="FFFFFF"/>
                    </a:solidFill>
                    <a:latin typeface="Calibri" charset="0"/>
                    <a:cs typeface="Calibri" charset="0"/>
                  </a:rPr>
                  <a:t>1955-1995</a:t>
                </a:r>
              </a:p>
            </p:txBody>
          </p:sp>
          <p:sp>
            <p:nvSpPr>
              <p:cNvPr id="54" name="Ovaal 16"/>
              <p:cNvSpPr>
                <a:spLocks noChangeArrowheads="1"/>
              </p:cNvSpPr>
              <p:nvPr/>
            </p:nvSpPr>
            <p:spPr bwMode="auto">
              <a:xfrm>
                <a:off x="5873519" y="4600957"/>
                <a:ext cx="461836" cy="398337"/>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endParaRPr lang="fr-FR"/>
              </a:p>
            </p:txBody>
          </p:sp>
        </p:grpSp>
        <p:sp>
          <p:nvSpPr>
            <p:cNvPr id="50" name="Rechthoek 24"/>
            <p:cNvSpPr>
              <a:spLocks noChangeArrowheads="1"/>
            </p:cNvSpPr>
            <p:nvPr/>
          </p:nvSpPr>
          <p:spPr bwMode="auto">
            <a:xfrm>
              <a:off x="5024368" y="3264841"/>
              <a:ext cx="2159800" cy="204363"/>
            </a:xfrm>
            <a:prstGeom prst="rect">
              <a:avLst/>
            </a:prstGeom>
            <a:solidFill>
              <a:srgbClr val="B93C0C"/>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endParaRPr lang="fr-FR"/>
            </a:p>
          </p:txBody>
        </p:sp>
      </p:grpSp>
      <p:grpSp>
        <p:nvGrpSpPr>
          <p:cNvPr id="55" name="Groeperen 54"/>
          <p:cNvGrpSpPr/>
          <p:nvPr/>
        </p:nvGrpSpPr>
        <p:grpSpPr>
          <a:xfrm>
            <a:off x="6778199" y="1916088"/>
            <a:ext cx="1698926" cy="3336953"/>
            <a:chOff x="6778196" y="1916086"/>
            <a:chExt cx="1698926" cy="3336953"/>
          </a:xfrm>
        </p:grpSpPr>
        <p:grpSp>
          <p:nvGrpSpPr>
            <p:cNvPr id="58" name="Groeperen 29"/>
            <p:cNvGrpSpPr>
              <a:grpSpLocks/>
            </p:cNvGrpSpPr>
            <p:nvPr/>
          </p:nvGrpSpPr>
          <p:grpSpPr bwMode="auto">
            <a:xfrm>
              <a:off x="6778196" y="1916086"/>
              <a:ext cx="1698926" cy="3336953"/>
              <a:chOff x="7302500" y="1909107"/>
              <a:chExt cx="2139950" cy="3358877"/>
            </a:xfrm>
          </p:grpSpPr>
          <p:sp>
            <p:nvSpPr>
              <p:cNvPr id="60" name="Afgeronde rechthoek 6"/>
              <p:cNvSpPr>
                <a:spLocks noChangeArrowheads="1"/>
              </p:cNvSpPr>
              <p:nvPr/>
            </p:nvSpPr>
            <p:spPr bwMode="auto">
              <a:xfrm>
                <a:off x="7302500" y="1909107"/>
                <a:ext cx="2139950" cy="3358877"/>
              </a:xfrm>
              <a:prstGeom prst="roundRect">
                <a:avLst>
                  <a:gd name="adj" fmla="val 6759"/>
                </a:avLst>
              </a:prstGeom>
              <a:solidFill>
                <a:srgbClr val="B93C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a:p>
                <a:endParaRPr lang="fr-FR" sz="1400">
                  <a:solidFill>
                    <a:srgbClr val="FFFFFF"/>
                  </a:solidFill>
                  <a:latin typeface="Calibri" charset="0"/>
                  <a:cs typeface="Calibri" charset="0"/>
                </a:endParaRPr>
              </a:p>
            </p:txBody>
          </p:sp>
          <p:sp>
            <p:nvSpPr>
              <p:cNvPr id="61" name="Rechthoek 15"/>
              <p:cNvSpPr>
                <a:spLocks noChangeArrowheads="1"/>
              </p:cNvSpPr>
              <p:nvPr/>
            </p:nvSpPr>
            <p:spPr bwMode="auto">
              <a:xfrm>
                <a:off x="7364526" y="3502840"/>
                <a:ext cx="1925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400" dirty="0">
                    <a:solidFill>
                      <a:srgbClr val="FFFFFF"/>
                    </a:solidFill>
                    <a:latin typeface="Calibri" charset="0"/>
                    <a:cs typeface="Calibri" charset="0"/>
                  </a:rPr>
                  <a:t>Retail Group</a:t>
                </a:r>
              </a:p>
              <a:p>
                <a:r>
                  <a:rPr lang="nl-BE" sz="1400" dirty="0">
                    <a:solidFill>
                      <a:srgbClr val="FFFFFF"/>
                    </a:solidFill>
                    <a:latin typeface="Calibri" charset="0"/>
                    <a:cs typeface="Calibri" charset="0"/>
                  </a:rPr>
                  <a:t>1995</a:t>
                </a:r>
                <a:r>
                  <a:rPr lang="nl-BE" sz="1400" dirty="0" smtClean="0">
                    <a:solidFill>
                      <a:srgbClr val="FFFFFF"/>
                    </a:solidFill>
                    <a:latin typeface="Calibri" charset="0"/>
                    <a:cs typeface="Calibri" charset="0"/>
                  </a:rPr>
                  <a:t>-Heden</a:t>
                </a:r>
                <a:endParaRPr lang="nl-BE" sz="1400" dirty="0">
                  <a:solidFill>
                    <a:srgbClr val="FFFFFF"/>
                  </a:solidFill>
                  <a:latin typeface="Calibri" charset="0"/>
                  <a:cs typeface="Calibri" charset="0"/>
                </a:endParaRPr>
              </a:p>
            </p:txBody>
          </p:sp>
          <p:sp>
            <p:nvSpPr>
              <p:cNvPr id="62" name="Ovaal 17"/>
              <p:cNvSpPr>
                <a:spLocks noChangeArrowheads="1"/>
              </p:cNvSpPr>
              <p:nvPr/>
            </p:nvSpPr>
            <p:spPr bwMode="auto">
              <a:xfrm>
                <a:off x="8129732" y="4597530"/>
                <a:ext cx="461836" cy="3986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endParaRPr lang="fr-FR"/>
              </a:p>
            </p:txBody>
          </p:sp>
        </p:grpSp>
        <p:pic>
          <p:nvPicPr>
            <p:cNvPr id="57" name="Afbeelding 56" descr="CG_Wit_rgb rechthoekig links.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904540" y="2440190"/>
              <a:ext cx="1451404" cy="440303"/>
            </a:xfrm>
            <a:prstGeom prst="rect">
              <a:avLst/>
            </a:prstGeom>
          </p:spPr>
        </p:pic>
      </p:grpSp>
      <p:sp>
        <p:nvSpPr>
          <p:cNvPr id="2" name="Titel 1"/>
          <p:cNvSpPr>
            <a:spLocks noGrp="1"/>
          </p:cNvSpPr>
          <p:nvPr>
            <p:ph type="title"/>
          </p:nvPr>
        </p:nvSpPr>
        <p:spPr/>
        <p:txBody>
          <a:bodyPr/>
          <a:lstStyle/>
          <a:p>
            <a:r>
              <a:rPr lang="nl-NL" dirty="0" smtClean="0"/>
              <a:t>Groei van ‘de onderneming’ …</a:t>
            </a:r>
            <a:endParaRPr lang="nl-NL" dirty="0"/>
          </a:p>
        </p:txBody>
      </p:sp>
    </p:spTree>
    <p:extLst>
      <p:ext uri="{BB962C8B-B14F-4D97-AF65-F5344CB8AC3E}">
        <p14:creationId xmlns:p14="http://schemas.microsoft.com/office/powerpoint/2010/main" val="65328502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3" name="Text Box 11"/>
          <p:cNvSpPr txBox="1">
            <a:spLocks noChangeArrowheads="1"/>
          </p:cNvSpPr>
          <p:nvPr/>
        </p:nvSpPr>
        <p:spPr bwMode="auto">
          <a:xfrm>
            <a:off x="2943959" y="3208338"/>
            <a:ext cx="3062654" cy="76676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spAutoFit/>
          </a:bodyPr>
          <a:lstStyle>
            <a:lvl1pPr eaLnBrk="0" hangingPunct="0">
              <a:defRPr sz="3100">
                <a:solidFill>
                  <a:srgbClr val="000000"/>
                </a:solidFill>
                <a:latin typeface="Arial" pitchFamily="34" charset="0"/>
                <a:ea typeface="ＭＳ Ｐゴシック" pitchFamily="-84" charset="-128"/>
                <a:sym typeface="Arial" pitchFamily="34" charset="0"/>
              </a:defRPr>
            </a:lvl1pPr>
            <a:lvl2pPr marL="742950" indent="-285750" eaLnBrk="0" hangingPunct="0">
              <a:defRPr sz="3100">
                <a:solidFill>
                  <a:srgbClr val="000000"/>
                </a:solidFill>
                <a:latin typeface="Arial" pitchFamily="34" charset="0"/>
                <a:ea typeface="ＭＳ Ｐゴシック" pitchFamily="-84" charset="-128"/>
                <a:sym typeface="Arial" pitchFamily="34" charset="0"/>
              </a:defRPr>
            </a:lvl2pPr>
            <a:lvl3pPr marL="1143000" indent="-228600" eaLnBrk="0" hangingPunct="0">
              <a:defRPr sz="3100">
                <a:solidFill>
                  <a:srgbClr val="000000"/>
                </a:solidFill>
                <a:latin typeface="Arial" pitchFamily="34" charset="0"/>
                <a:ea typeface="ＭＳ Ｐゴシック" pitchFamily="-84" charset="-128"/>
                <a:sym typeface="Arial" pitchFamily="34" charset="0"/>
              </a:defRPr>
            </a:lvl3pPr>
            <a:lvl4pPr marL="1600200" indent="-228600" eaLnBrk="0" hangingPunct="0">
              <a:defRPr sz="3100">
                <a:solidFill>
                  <a:srgbClr val="000000"/>
                </a:solidFill>
                <a:latin typeface="Arial" pitchFamily="34" charset="0"/>
                <a:ea typeface="ＭＳ Ｐゴシック" pitchFamily="-84" charset="-128"/>
                <a:sym typeface="Arial" pitchFamily="34" charset="0"/>
              </a:defRPr>
            </a:lvl4pPr>
            <a:lvl5pPr marL="2057400" indent="-228600" eaLnBrk="0" hangingPunct="0">
              <a:defRPr sz="3100">
                <a:solidFill>
                  <a:srgbClr val="000000"/>
                </a:solidFill>
                <a:latin typeface="Arial" pitchFamily="34" charset="0"/>
                <a:ea typeface="ＭＳ Ｐゴシック" pitchFamily="-84" charset="-128"/>
                <a:sym typeface="Arial" pitchFamily="34" charset="0"/>
              </a:defRPr>
            </a:lvl5pPr>
            <a:lvl6pPr marL="2514600" indent="-228600" eaLnBrk="0" fontAlgn="base" hangingPunct="0">
              <a:spcBef>
                <a:spcPct val="0"/>
              </a:spcBef>
              <a:spcAft>
                <a:spcPct val="0"/>
              </a:spcAft>
              <a:defRPr sz="3100">
                <a:solidFill>
                  <a:srgbClr val="000000"/>
                </a:solidFill>
                <a:latin typeface="Arial" pitchFamily="34" charset="0"/>
                <a:ea typeface="ＭＳ Ｐゴシック" pitchFamily="-84" charset="-128"/>
                <a:sym typeface="Arial" pitchFamily="34" charset="0"/>
              </a:defRPr>
            </a:lvl6pPr>
            <a:lvl7pPr marL="2971800" indent="-228600" eaLnBrk="0" fontAlgn="base" hangingPunct="0">
              <a:spcBef>
                <a:spcPct val="0"/>
              </a:spcBef>
              <a:spcAft>
                <a:spcPct val="0"/>
              </a:spcAft>
              <a:defRPr sz="3100">
                <a:solidFill>
                  <a:srgbClr val="000000"/>
                </a:solidFill>
                <a:latin typeface="Arial" pitchFamily="34" charset="0"/>
                <a:ea typeface="ＭＳ Ｐゴシック" pitchFamily="-84" charset="-128"/>
                <a:sym typeface="Arial" pitchFamily="34" charset="0"/>
              </a:defRPr>
            </a:lvl7pPr>
            <a:lvl8pPr marL="3429000" indent="-228600" eaLnBrk="0" fontAlgn="base" hangingPunct="0">
              <a:spcBef>
                <a:spcPct val="0"/>
              </a:spcBef>
              <a:spcAft>
                <a:spcPct val="0"/>
              </a:spcAft>
              <a:defRPr sz="3100">
                <a:solidFill>
                  <a:srgbClr val="000000"/>
                </a:solidFill>
                <a:latin typeface="Arial" pitchFamily="34" charset="0"/>
                <a:ea typeface="ＭＳ Ｐゴシック" pitchFamily="-84" charset="-128"/>
                <a:sym typeface="Arial" pitchFamily="34" charset="0"/>
              </a:defRPr>
            </a:lvl8pPr>
            <a:lvl9pPr marL="3886200" indent="-228600" eaLnBrk="0" fontAlgn="base" hangingPunct="0">
              <a:spcBef>
                <a:spcPct val="0"/>
              </a:spcBef>
              <a:spcAft>
                <a:spcPct val="0"/>
              </a:spcAft>
              <a:defRPr sz="3100">
                <a:solidFill>
                  <a:srgbClr val="000000"/>
                </a:solidFill>
                <a:latin typeface="Arial" pitchFamily="34" charset="0"/>
                <a:ea typeface="ＭＳ Ｐゴシック" pitchFamily="-84" charset="-128"/>
                <a:sym typeface="Arial" pitchFamily="34" charset="0"/>
              </a:defRPr>
            </a:lvl9pPr>
          </a:lstStyle>
          <a:p>
            <a:pPr algn="ctr">
              <a:spcBef>
                <a:spcPct val="50000"/>
              </a:spcBef>
              <a:defRPr/>
            </a:pPr>
            <a:r>
              <a:rPr lang="nl-BE" sz="4400" dirty="0" smtClean="0">
                <a:solidFill>
                  <a:srgbClr val="DC8633"/>
                </a:solidFill>
                <a:latin typeface="Calibri"/>
                <a:cs typeface="Calibri"/>
              </a:rPr>
              <a:t>Colruyt LP</a:t>
            </a:r>
            <a:endParaRPr lang="nl-NL" sz="4400" dirty="0" smtClean="0">
              <a:solidFill>
                <a:srgbClr val="DC8633"/>
              </a:solidFill>
              <a:latin typeface="Calibri"/>
              <a:cs typeface="Calibri"/>
            </a:endParaRPr>
          </a:p>
        </p:txBody>
      </p:sp>
      <p:grpSp>
        <p:nvGrpSpPr>
          <p:cNvPr id="4" name="Groeperen 3"/>
          <p:cNvGrpSpPr>
            <a:grpSpLocks/>
          </p:cNvGrpSpPr>
          <p:nvPr/>
        </p:nvGrpSpPr>
        <p:grpSpPr bwMode="auto">
          <a:xfrm>
            <a:off x="2878020" y="969963"/>
            <a:ext cx="1902069" cy="863600"/>
            <a:chOff x="3118554" y="461259"/>
            <a:chExt cx="2060223" cy="863600"/>
          </a:xfrm>
        </p:grpSpPr>
        <p:sp>
          <p:nvSpPr>
            <p:cNvPr id="136202" name="Oval 10"/>
            <p:cNvSpPr>
              <a:spLocks noChangeArrowheads="1"/>
            </p:cNvSpPr>
            <p:nvPr/>
          </p:nvSpPr>
          <p:spPr bwMode="auto">
            <a:xfrm>
              <a:off x="3118554" y="461259"/>
              <a:ext cx="2060223" cy="8636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nl-BE" sz="1900" dirty="0">
                  <a:solidFill>
                    <a:schemeClr val="tx2"/>
                  </a:solidFill>
                  <a:latin typeface="Calibri"/>
                  <a:cs typeface="Calibri"/>
                </a:rPr>
                <a:t>DreamLand</a:t>
              </a:r>
              <a:endParaRPr lang="en-GB" sz="1900" dirty="0">
                <a:solidFill>
                  <a:schemeClr val="tx2"/>
                </a:solidFill>
                <a:latin typeface="Calibri"/>
                <a:cs typeface="Calibri"/>
              </a:endParaRPr>
            </a:p>
          </p:txBody>
        </p:sp>
        <p:sp>
          <p:nvSpPr>
            <p:cNvPr id="36904" name="Afgeronde rechthoek 1"/>
            <p:cNvSpPr>
              <a:spLocks noChangeArrowheads="1"/>
            </p:cNvSpPr>
            <p:nvPr/>
          </p:nvSpPr>
          <p:spPr bwMode="auto">
            <a:xfrm>
              <a:off x="3316111" y="606778"/>
              <a:ext cx="1651000" cy="606778"/>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grpSp>
        <p:nvGrpSpPr>
          <p:cNvPr id="5" name="Groeperen 4"/>
          <p:cNvGrpSpPr>
            <a:grpSpLocks/>
          </p:cNvGrpSpPr>
          <p:nvPr/>
        </p:nvGrpSpPr>
        <p:grpSpPr bwMode="auto">
          <a:xfrm>
            <a:off x="1210408" y="1666875"/>
            <a:ext cx="1799492" cy="863600"/>
            <a:chOff x="1209675" y="1196975"/>
            <a:chExt cx="1949450" cy="863600"/>
          </a:xfrm>
        </p:grpSpPr>
        <p:sp>
          <p:nvSpPr>
            <p:cNvPr id="136212" name="Oval 20"/>
            <p:cNvSpPr>
              <a:spLocks noChangeArrowheads="1"/>
            </p:cNvSpPr>
            <p:nvPr/>
          </p:nvSpPr>
          <p:spPr bwMode="auto">
            <a:xfrm>
              <a:off x="1209675" y="1196975"/>
              <a:ext cx="1949450" cy="8636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nl-BE" sz="1900" dirty="0">
                  <a:solidFill>
                    <a:srgbClr val="808080"/>
                  </a:solidFill>
                  <a:latin typeface="Calibri"/>
                  <a:cs typeface="Calibri"/>
                </a:rPr>
                <a:t>Bio-Planet</a:t>
              </a:r>
              <a:endParaRPr lang="en-GB" sz="1900" dirty="0">
                <a:solidFill>
                  <a:srgbClr val="808080"/>
                </a:solidFill>
                <a:latin typeface="Calibri"/>
                <a:cs typeface="Calibri"/>
              </a:endParaRPr>
            </a:p>
          </p:txBody>
        </p:sp>
        <p:sp>
          <p:nvSpPr>
            <p:cNvPr id="36902" name="Afgeronde rechthoek 18"/>
            <p:cNvSpPr>
              <a:spLocks noChangeArrowheads="1"/>
            </p:cNvSpPr>
            <p:nvPr/>
          </p:nvSpPr>
          <p:spPr bwMode="auto">
            <a:xfrm>
              <a:off x="1380066" y="1337734"/>
              <a:ext cx="1651000" cy="606778"/>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grpSp>
        <p:nvGrpSpPr>
          <p:cNvPr id="6" name="Groeperen 5"/>
          <p:cNvGrpSpPr>
            <a:grpSpLocks/>
          </p:cNvGrpSpPr>
          <p:nvPr/>
        </p:nvGrpSpPr>
        <p:grpSpPr bwMode="auto">
          <a:xfrm>
            <a:off x="572970" y="2516188"/>
            <a:ext cx="1800957" cy="863600"/>
            <a:chOff x="506061" y="2262363"/>
            <a:chExt cx="1951037" cy="863600"/>
          </a:xfrm>
        </p:grpSpPr>
        <p:sp>
          <p:nvSpPr>
            <p:cNvPr id="136211" name="Oval 19"/>
            <p:cNvSpPr>
              <a:spLocks noChangeArrowheads="1"/>
            </p:cNvSpPr>
            <p:nvPr/>
          </p:nvSpPr>
          <p:spPr bwMode="auto">
            <a:xfrm>
              <a:off x="506061" y="2262363"/>
              <a:ext cx="1951037" cy="8636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nl-BE" sz="1900" dirty="0" err="1" smtClean="0">
                  <a:solidFill>
                    <a:srgbClr val="808080"/>
                  </a:solidFill>
                  <a:latin typeface="Calibri"/>
                  <a:cs typeface="Calibri"/>
                </a:rPr>
                <a:t>Symeta</a:t>
              </a:r>
              <a:endParaRPr lang="en-GB" sz="1900" dirty="0">
                <a:solidFill>
                  <a:srgbClr val="808080"/>
                </a:solidFill>
                <a:latin typeface="Calibri"/>
                <a:cs typeface="Calibri"/>
              </a:endParaRPr>
            </a:p>
          </p:txBody>
        </p:sp>
        <p:sp>
          <p:nvSpPr>
            <p:cNvPr id="36900" name="Afgeronde rechthoek 19"/>
            <p:cNvSpPr>
              <a:spLocks noChangeArrowheads="1"/>
            </p:cNvSpPr>
            <p:nvPr/>
          </p:nvSpPr>
          <p:spPr bwMode="auto">
            <a:xfrm>
              <a:off x="657577" y="2407356"/>
              <a:ext cx="1651000" cy="606778"/>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grpSp>
        <p:nvGrpSpPr>
          <p:cNvPr id="7" name="Groeperen 6"/>
          <p:cNvGrpSpPr>
            <a:grpSpLocks/>
          </p:cNvGrpSpPr>
          <p:nvPr/>
        </p:nvGrpSpPr>
        <p:grpSpPr bwMode="auto">
          <a:xfrm>
            <a:off x="391263" y="3662484"/>
            <a:ext cx="1800957" cy="863600"/>
            <a:chOff x="271463" y="3429000"/>
            <a:chExt cx="1951037" cy="863600"/>
          </a:xfrm>
        </p:grpSpPr>
        <p:sp>
          <p:nvSpPr>
            <p:cNvPr id="136210" name="Oval 18"/>
            <p:cNvSpPr>
              <a:spLocks noChangeArrowheads="1"/>
            </p:cNvSpPr>
            <p:nvPr/>
          </p:nvSpPr>
          <p:spPr bwMode="auto">
            <a:xfrm>
              <a:off x="271463" y="3429000"/>
              <a:ext cx="1951037" cy="8636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nl-BE" sz="1900">
                  <a:solidFill>
                    <a:srgbClr val="808080"/>
                  </a:solidFill>
                  <a:latin typeface="Calibri"/>
                  <a:cs typeface="Calibri"/>
                </a:rPr>
                <a:t>DATS 24</a:t>
              </a:r>
              <a:endParaRPr lang="en-GB" sz="1900">
                <a:solidFill>
                  <a:srgbClr val="808080"/>
                </a:solidFill>
                <a:latin typeface="Calibri"/>
                <a:cs typeface="Calibri"/>
              </a:endParaRPr>
            </a:p>
          </p:txBody>
        </p:sp>
        <p:sp>
          <p:nvSpPr>
            <p:cNvPr id="36898" name="Afgeronde rechthoek 20"/>
            <p:cNvSpPr>
              <a:spLocks noChangeArrowheads="1"/>
            </p:cNvSpPr>
            <p:nvPr/>
          </p:nvSpPr>
          <p:spPr bwMode="auto">
            <a:xfrm>
              <a:off x="414865" y="3575756"/>
              <a:ext cx="1651000" cy="606778"/>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grpSp>
        <p:nvGrpSpPr>
          <p:cNvPr id="8" name="Groeperen 7"/>
          <p:cNvGrpSpPr>
            <a:grpSpLocks/>
          </p:cNvGrpSpPr>
          <p:nvPr/>
        </p:nvGrpSpPr>
        <p:grpSpPr bwMode="auto">
          <a:xfrm>
            <a:off x="943708" y="4762500"/>
            <a:ext cx="1800958" cy="863600"/>
            <a:chOff x="895350" y="4508500"/>
            <a:chExt cx="1951038" cy="863600"/>
          </a:xfrm>
        </p:grpSpPr>
        <p:sp>
          <p:nvSpPr>
            <p:cNvPr id="136209" name="Oval 17"/>
            <p:cNvSpPr>
              <a:spLocks noChangeArrowheads="1"/>
            </p:cNvSpPr>
            <p:nvPr/>
          </p:nvSpPr>
          <p:spPr bwMode="auto">
            <a:xfrm>
              <a:off x="895350" y="4508500"/>
              <a:ext cx="1951038" cy="8636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nl-BE" sz="1900">
                  <a:solidFill>
                    <a:srgbClr val="808080"/>
                  </a:solidFill>
                  <a:latin typeface="Calibri"/>
                  <a:ea typeface="ＭＳ Ｐゴシック" pitchFamily="-84" charset="-128"/>
                  <a:cs typeface="Calibri"/>
                  <a:sym typeface="Arial" pitchFamily="34" charset="0"/>
                </a:rPr>
                <a:t>Colruyt PQ</a:t>
              </a:r>
              <a:endParaRPr lang="en-GB" sz="1900">
                <a:solidFill>
                  <a:srgbClr val="808080"/>
                </a:solidFill>
                <a:latin typeface="Calibri"/>
                <a:ea typeface="ＭＳ Ｐゴシック" pitchFamily="-84" charset="-128"/>
                <a:cs typeface="Calibri"/>
                <a:sym typeface="Arial" pitchFamily="34" charset="0"/>
              </a:endParaRPr>
            </a:p>
          </p:txBody>
        </p:sp>
        <p:sp>
          <p:nvSpPr>
            <p:cNvPr id="36896" name="Afgeronde rechthoek 21"/>
            <p:cNvSpPr>
              <a:spLocks noChangeArrowheads="1"/>
            </p:cNvSpPr>
            <p:nvPr/>
          </p:nvSpPr>
          <p:spPr bwMode="auto">
            <a:xfrm>
              <a:off x="1018820" y="4673601"/>
              <a:ext cx="1651000" cy="606778"/>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grpSp>
        <p:nvGrpSpPr>
          <p:cNvPr id="9" name="Groeperen 8"/>
          <p:cNvGrpSpPr>
            <a:grpSpLocks/>
          </p:cNvGrpSpPr>
          <p:nvPr/>
        </p:nvGrpSpPr>
        <p:grpSpPr bwMode="auto">
          <a:xfrm>
            <a:off x="2195146" y="5594350"/>
            <a:ext cx="1800958" cy="863600"/>
            <a:chOff x="2378075" y="5340264"/>
            <a:chExt cx="1951038" cy="863600"/>
          </a:xfrm>
        </p:grpSpPr>
        <p:sp>
          <p:nvSpPr>
            <p:cNvPr id="136208" name="Oval 16"/>
            <p:cNvSpPr>
              <a:spLocks noChangeArrowheads="1"/>
            </p:cNvSpPr>
            <p:nvPr/>
          </p:nvSpPr>
          <p:spPr bwMode="auto">
            <a:xfrm>
              <a:off x="2378075" y="5340264"/>
              <a:ext cx="1951038" cy="8636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nl-BE" sz="1900">
                  <a:solidFill>
                    <a:srgbClr val="808080"/>
                  </a:solidFill>
                  <a:latin typeface="Calibri" charset="0"/>
                  <a:cs typeface="Calibri" charset="0"/>
                </a:rPr>
                <a:t>Pro à Pro</a:t>
              </a:r>
              <a:endParaRPr lang="en-GB" sz="1900">
                <a:solidFill>
                  <a:srgbClr val="808080"/>
                </a:solidFill>
                <a:latin typeface="Calibri" charset="0"/>
                <a:cs typeface="Calibri" charset="0"/>
              </a:endParaRPr>
            </a:p>
          </p:txBody>
        </p:sp>
        <p:sp>
          <p:nvSpPr>
            <p:cNvPr id="36894" name="Afgeronde rechthoek 22"/>
            <p:cNvSpPr>
              <a:spLocks noChangeArrowheads="1"/>
            </p:cNvSpPr>
            <p:nvPr/>
          </p:nvSpPr>
          <p:spPr bwMode="auto">
            <a:xfrm>
              <a:off x="2511775" y="5489224"/>
              <a:ext cx="1651000" cy="606778"/>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grpSp>
        <p:nvGrpSpPr>
          <p:cNvPr id="12" name="Groeperen 11"/>
          <p:cNvGrpSpPr>
            <a:grpSpLocks/>
          </p:cNvGrpSpPr>
          <p:nvPr/>
        </p:nvGrpSpPr>
        <p:grpSpPr bwMode="auto">
          <a:xfrm>
            <a:off x="6109194" y="5122863"/>
            <a:ext cx="1800957" cy="863600"/>
            <a:chOff x="6669088" y="4868863"/>
            <a:chExt cx="1951037" cy="863600"/>
          </a:xfrm>
        </p:grpSpPr>
        <p:sp>
          <p:nvSpPr>
            <p:cNvPr id="136206" name="Oval 14"/>
            <p:cNvSpPr>
              <a:spLocks noChangeArrowheads="1"/>
            </p:cNvSpPr>
            <p:nvPr/>
          </p:nvSpPr>
          <p:spPr bwMode="auto">
            <a:xfrm>
              <a:off x="6669088" y="4868863"/>
              <a:ext cx="1951037" cy="8636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nl-BE" sz="1900" dirty="0" smtClean="0">
                  <a:solidFill>
                    <a:srgbClr val="808080"/>
                  </a:solidFill>
                  <a:latin typeface="Calibri"/>
                  <a:cs typeface="Calibri"/>
                </a:rPr>
                <a:t>Retail Partners</a:t>
              </a:r>
              <a:endParaRPr lang="en-GB" sz="1900" dirty="0">
                <a:solidFill>
                  <a:srgbClr val="808080"/>
                </a:solidFill>
                <a:latin typeface="Calibri"/>
                <a:cs typeface="Calibri"/>
              </a:endParaRPr>
            </a:p>
          </p:txBody>
        </p:sp>
        <p:sp>
          <p:nvSpPr>
            <p:cNvPr id="36892" name="Afgeronde rechthoek 24"/>
            <p:cNvSpPr>
              <a:spLocks noChangeArrowheads="1"/>
            </p:cNvSpPr>
            <p:nvPr/>
          </p:nvSpPr>
          <p:spPr bwMode="auto">
            <a:xfrm>
              <a:off x="6781797" y="5017915"/>
              <a:ext cx="1651000" cy="606778"/>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grpSp>
        <p:nvGrpSpPr>
          <p:cNvPr id="11" name="Groeperen 10"/>
          <p:cNvGrpSpPr>
            <a:grpSpLocks/>
          </p:cNvGrpSpPr>
          <p:nvPr/>
        </p:nvGrpSpPr>
        <p:grpSpPr bwMode="auto">
          <a:xfrm>
            <a:off x="6962043" y="4021138"/>
            <a:ext cx="1799492" cy="863600"/>
            <a:chOff x="7605713" y="3817585"/>
            <a:chExt cx="1949450" cy="863600"/>
          </a:xfrm>
        </p:grpSpPr>
        <p:sp>
          <p:nvSpPr>
            <p:cNvPr id="136205" name="Oval 13"/>
            <p:cNvSpPr>
              <a:spLocks noChangeArrowheads="1"/>
            </p:cNvSpPr>
            <p:nvPr/>
          </p:nvSpPr>
          <p:spPr bwMode="auto">
            <a:xfrm>
              <a:off x="7605713" y="3817585"/>
              <a:ext cx="1949450" cy="8636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nl-BE" sz="1900" dirty="0" err="1" smtClean="0">
                  <a:solidFill>
                    <a:srgbClr val="808080"/>
                  </a:solidFill>
                  <a:latin typeface="Calibri"/>
                  <a:cs typeface="Calibri"/>
                </a:rPr>
                <a:t>Solucious</a:t>
              </a:r>
              <a:endParaRPr lang="en-GB" sz="1900" dirty="0">
                <a:solidFill>
                  <a:srgbClr val="808080"/>
                </a:solidFill>
                <a:latin typeface="Calibri"/>
                <a:cs typeface="Calibri"/>
              </a:endParaRPr>
            </a:p>
          </p:txBody>
        </p:sp>
        <p:sp>
          <p:nvSpPr>
            <p:cNvPr id="36890" name="Afgeronde rechthoek 25"/>
            <p:cNvSpPr>
              <a:spLocks noChangeArrowheads="1"/>
            </p:cNvSpPr>
            <p:nvPr/>
          </p:nvSpPr>
          <p:spPr bwMode="auto">
            <a:xfrm>
              <a:off x="7752641" y="3970872"/>
              <a:ext cx="1651000" cy="606778"/>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grpSp>
        <p:nvGrpSpPr>
          <p:cNvPr id="10" name="Groeperen 9"/>
          <p:cNvGrpSpPr>
            <a:grpSpLocks/>
          </p:cNvGrpSpPr>
          <p:nvPr/>
        </p:nvGrpSpPr>
        <p:grpSpPr bwMode="auto">
          <a:xfrm>
            <a:off x="6901964" y="2862263"/>
            <a:ext cx="2016369" cy="863600"/>
            <a:chOff x="7527925" y="2708275"/>
            <a:chExt cx="2184400" cy="863600"/>
          </a:xfrm>
        </p:grpSpPr>
        <p:sp>
          <p:nvSpPr>
            <p:cNvPr id="136204" name="Oval 12"/>
            <p:cNvSpPr>
              <a:spLocks noChangeArrowheads="1"/>
            </p:cNvSpPr>
            <p:nvPr/>
          </p:nvSpPr>
          <p:spPr bwMode="auto">
            <a:xfrm>
              <a:off x="7527925" y="2708275"/>
              <a:ext cx="2184400" cy="8636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nl-BE" sz="1900">
                  <a:solidFill>
                    <a:srgbClr val="808080"/>
                  </a:solidFill>
                  <a:latin typeface="Calibri"/>
                  <a:cs typeface="Calibri"/>
                </a:rPr>
                <a:t>DreamBaby</a:t>
              </a:r>
              <a:endParaRPr lang="en-GB" sz="1900">
                <a:solidFill>
                  <a:srgbClr val="808080"/>
                </a:solidFill>
                <a:latin typeface="Calibri"/>
                <a:cs typeface="Calibri"/>
              </a:endParaRPr>
            </a:p>
          </p:txBody>
        </p:sp>
        <p:sp>
          <p:nvSpPr>
            <p:cNvPr id="36888" name="Afgeronde rechthoek 26"/>
            <p:cNvSpPr>
              <a:spLocks noChangeArrowheads="1"/>
            </p:cNvSpPr>
            <p:nvPr/>
          </p:nvSpPr>
          <p:spPr bwMode="auto">
            <a:xfrm>
              <a:off x="7806262" y="2867385"/>
              <a:ext cx="1651000" cy="606778"/>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grpSp>
        <p:nvGrpSpPr>
          <p:cNvPr id="14" name="Groeperen 13"/>
          <p:cNvGrpSpPr>
            <a:grpSpLocks/>
          </p:cNvGrpSpPr>
          <p:nvPr/>
        </p:nvGrpSpPr>
        <p:grpSpPr bwMode="auto">
          <a:xfrm>
            <a:off x="5013082" y="989013"/>
            <a:ext cx="1871296" cy="863600"/>
            <a:chOff x="5500688" y="620713"/>
            <a:chExt cx="2027237" cy="863600"/>
          </a:xfrm>
        </p:grpSpPr>
        <p:sp>
          <p:nvSpPr>
            <p:cNvPr id="136213" name="Oval 21"/>
            <p:cNvSpPr>
              <a:spLocks noChangeArrowheads="1"/>
            </p:cNvSpPr>
            <p:nvPr/>
          </p:nvSpPr>
          <p:spPr bwMode="auto">
            <a:xfrm>
              <a:off x="5500688" y="620713"/>
              <a:ext cx="2027237" cy="8636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nl-BE" sz="1900" dirty="0">
                  <a:solidFill>
                    <a:srgbClr val="808080"/>
                  </a:solidFill>
                  <a:latin typeface="Calibri"/>
                  <a:cs typeface="Calibri"/>
                </a:rPr>
                <a:t>OKay</a:t>
              </a:r>
              <a:endParaRPr lang="en-GB" sz="1900" dirty="0">
                <a:solidFill>
                  <a:srgbClr val="808080"/>
                </a:solidFill>
                <a:latin typeface="Calibri"/>
                <a:cs typeface="Calibri"/>
              </a:endParaRPr>
            </a:p>
          </p:txBody>
        </p:sp>
        <p:sp>
          <p:nvSpPr>
            <p:cNvPr id="36886" name="Afgeronde rechthoek 27"/>
            <p:cNvSpPr>
              <a:spLocks noChangeArrowheads="1"/>
            </p:cNvSpPr>
            <p:nvPr/>
          </p:nvSpPr>
          <p:spPr bwMode="auto">
            <a:xfrm>
              <a:off x="5729105" y="790232"/>
              <a:ext cx="1651000" cy="606778"/>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grpSp>
        <p:nvGrpSpPr>
          <p:cNvPr id="13" name="Groeperen 12"/>
          <p:cNvGrpSpPr>
            <a:grpSpLocks/>
          </p:cNvGrpSpPr>
          <p:nvPr/>
        </p:nvGrpSpPr>
        <p:grpSpPr bwMode="auto">
          <a:xfrm>
            <a:off x="4169020" y="5829300"/>
            <a:ext cx="1799492" cy="863600"/>
            <a:chOff x="4719638" y="5603699"/>
            <a:chExt cx="1949450" cy="863600"/>
          </a:xfrm>
        </p:grpSpPr>
        <p:sp>
          <p:nvSpPr>
            <p:cNvPr id="136207" name="Oval 15"/>
            <p:cNvSpPr>
              <a:spLocks noChangeArrowheads="1"/>
            </p:cNvSpPr>
            <p:nvPr/>
          </p:nvSpPr>
          <p:spPr bwMode="auto">
            <a:xfrm>
              <a:off x="4719638" y="5603699"/>
              <a:ext cx="1949450" cy="8636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nl-BE" sz="1900" dirty="0" smtClean="0">
                  <a:solidFill>
                    <a:srgbClr val="808080"/>
                  </a:solidFill>
                  <a:latin typeface="Calibri"/>
                  <a:ea typeface="ＭＳ Ｐゴシック" pitchFamily="-84" charset="-128"/>
                  <a:cs typeface="Calibri"/>
                  <a:sym typeface="Arial" pitchFamily="34" charset="0"/>
                </a:rPr>
                <a:t>Cru</a:t>
              </a:r>
              <a:endParaRPr lang="en-GB" sz="1900" dirty="0">
                <a:solidFill>
                  <a:srgbClr val="808080"/>
                </a:solidFill>
                <a:latin typeface="Calibri"/>
                <a:ea typeface="ＭＳ Ｐゴシック" pitchFamily="-84" charset="-128"/>
                <a:cs typeface="Calibri"/>
                <a:sym typeface="Arial" pitchFamily="34" charset="0"/>
              </a:endParaRPr>
            </a:p>
          </p:txBody>
        </p:sp>
        <p:sp>
          <p:nvSpPr>
            <p:cNvPr id="36884" name="Afgeronde rechthoek 23"/>
            <p:cNvSpPr>
              <a:spLocks noChangeArrowheads="1"/>
            </p:cNvSpPr>
            <p:nvPr/>
          </p:nvSpPr>
          <p:spPr bwMode="auto">
            <a:xfrm>
              <a:off x="4865508" y="5768625"/>
              <a:ext cx="1651000" cy="606778"/>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sp>
        <p:nvSpPr>
          <p:cNvPr id="42" name="Afgeronde rechthoek 41"/>
          <p:cNvSpPr>
            <a:spLocks noChangeArrowheads="1"/>
          </p:cNvSpPr>
          <p:nvPr/>
        </p:nvSpPr>
        <p:spPr bwMode="auto">
          <a:xfrm>
            <a:off x="6913685" y="2012955"/>
            <a:ext cx="1524000" cy="608013"/>
          </a:xfrm>
          <a:prstGeom prst="roundRect">
            <a:avLst>
              <a:gd name="adj" fmla="val 16667"/>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nl-NL">
              <a:latin typeface="Calibri" charset="0"/>
              <a:cs typeface="Calibri" charset="0"/>
            </a:endParaRPr>
          </a:p>
        </p:txBody>
      </p:sp>
      <p:sp>
        <p:nvSpPr>
          <p:cNvPr id="37" name="Text Box 11"/>
          <p:cNvSpPr txBox="1">
            <a:spLocks noChangeArrowheads="1"/>
          </p:cNvSpPr>
          <p:nvPr/>
        </p:nvSpPr>
        <p:spPr bwMode="auto">
          <a:xfrm>
            <a:off x="1948961" y="3201988"/>
            <a:ext cx="5224097" cy="76676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spAutoFit/>
          </a:bodyPr>
          <a:lstStyle/>
          <a:p>
            <a:pPr algn="ctr" eaLnBrk="0" hangingPunct="0">
              <a:spcBef>
                <a:spcPct val="50000"/>
              </a:spcBef>
              <a:defRPr/>
            </a:pPr>
            <a:r>
              <a:rPr lang="nl-BE" sz="4400" dirty="0">
                <a:solidFill>
                  <a:srgbClr val="DC8633"/>
                </a:solidFill>
                <a:latin typeface="Calibri"/>
                <a:cs typeface="Calibri"/>
              </a:rPr>
              <a:t>Colruyt Group</a:t>
            </a:r>
            <a:endParaRPr lang="nl-NL" sz="4400" dirty="0">
              <a:solidFill>
                <a:srgbClr val="DC8633"/>
              </a:solidFill>
              <a:latin typeface="Calibri"/>
              <a:cs typeface="Calibri"/>
            </a:endParaRPr>
          </a:p>
        </p:txBody>
      </p:sp>
      <p:grpSp>
        <p:nvGrpSpPr>
          <p:cNvPr id="39" name="Groeperen 7"/>
          <p:cNvGrpSpPr>
            <a:grpSpLocks/>
          </p:cNvGrpSpPr>
          <p:nvPr/>
        </p:nvGrpSpPr>
        <p:grpSpPr bwMode="auto">
          <a:xfrm>
            <a:off x="3187212" y="3851277"/>
            <a:ext cx="2864826" cy="1063625"/>
            <a:chOff x="1002020" y="4548929"/>
            <a:chExt cx="1940875" cy="863600"/>
          </a:xfrm>
        </p:grpSpPr>
        <p:sp>
          <p:nvSpPr>
            <p:cNvPr id="40" name="Oval 17"/>
            <p:cNvSpPr>
              <a:spLocks noChangeArrowheads="1"/>
            </p:cNvSpPr>
            <p:nvPr/>
          </p:nvSpPr>
          <p:spPr bwMode="auto">
            <a:xfrm>
              <a:off x="1002020" y="4548929"/>
              <a:ext cx="1940875" cy="8636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lnSpc>
                  <a:spcPct val="90000"/>
                </a:lnSpc>
                <a:defRPr/>
              </a:pPr>
              <a:r>
                <a:rPr lang="en-GB" sz="2000" dirty="0">
                  <a:solidFill>
                    <a:srgbClr val="808080"/>
                  </a:solidFill>
                  <a:latin typeface="Calibri"/>
                  <a:ea typeface="ＭＳ Ｐゴシック" pitchFamily="-84" charset="-128"/>
                  <a:cs typeface="Calibri"/>
                  <a:sym typeface="Arial" pitchFamily="34" charset="0"/>
                </a:rPr>
                <a:t>Colruyt </a:t>
              </a:r>
              <a:r>
                <a:rPr lang="en-GB" sz="2000" dirty="0" smtClean="0">
                  <a:solidFill>
                    <a:srgbClr val="808080"/>
                  </a:solidFill>
                  <a:latin typeface="Calibri"/>
                  <a:ea typeface="ＭＳ Ｐゴシック" pitchFamily="-84" charset="-128"/>
                  <a:cs typeface="Calibri"/>
                  <a:sym typeface="Arial" pitchFamily="34" charset="0"/>
                </a:rPr>
                <a:t>Group services </a:t>
              </a:r>
              <a:endParaRPr lang="en-GB" sz="2000" dirty="0">
                <a:solidFill>
                  <a:srgbClr val="808080"/>
                </a:solidFill>
                <a:latin typeface="Calibri"/>
                <a:ea typeface="ＭＳ Ｐゴシック" pitchFamily="-84" charset="-128"/>
                <a:cs typeface="Calibri"/>
                <a:sym typeface="Arial" pitchFamily="34" charset="0"/>
              </a:endParaRPr>
            </a:p>
          </p:txBody>
        </p:sp>
        <p:sp>
          <p:nvSpPr>
            <p:cNvPr id="36882" name="Afgeronde rechthoek 21"/>
            <p:cNvSpPr>
              <a:spLocks noChangeArrowheads="1"/>
            </p:cNvSpPr>
            <p:nvPr/>
          </p:nvSpPr>
          <p:spPr bwMode="auto">
            <a:xfrm>
              <a:off x="1239640" y="4746238"/>
              <a:ext cx="1475785" cy="508780"/>
            </a:xfrm>
            <a:prstGeom prst="roundRect">
              <a:avLst>
                <a:gd name="adj" fmla="val 16667"/>
              </a:avLst>
            </a:prstGeom>
            <a:noFill/>
            <a:ln>
              <a:headEnd/>
              <a:tailEnd/>
            </a:ln>
            <a:extLst/>
          </p:spPr>
          <p:style>
            <a:lnRef idx="2">
              <a:schemeClr val="dk1"/>
            </a:lnRef>
            <a:fillRef idx="1">
              <a:schemeClr val="lt1"/>
            </a:fillRef>
            <a:effectRef idx="0">
              <a:schemeClr val="dk1"/>
            </a:effectRef>
            <a:fontRef idx="minor">
              <a:schemeClr val="dk1"/>
            </a:fontRef>
          </p:style>
          <p:txBody>
            <a:bodyPr anchor="ctr"/>
            <a:lstStyle/>
            <a:p>
              <a:pPr algn="ctr"/>
              <a:endParaRPr lang="nl-NL" sz="1900">
                <a:latin typeface="Calibri" charset="0"/>
                <a:cs typeface="Calibri" charset="0"/>
              </a:endParaRPr>
            </a:p>
          </p:txBody>
        </p:sp>
      </p:grpSp>
      <p:sp>
        <p:nvSpPr>
          <p:cNvPr id="2" name="Titel 1"/>
          <p:cNvSpPr>
            <a:spLocks noGrp="1"/>
          </p:cNvSpPr>
          <p:nvPr>
            <p:ph type="title"/>
          </p:nvPr>
        </p:nvSpPr>
        <p:spPr/>
        <p:txBody>
          <a:bodyPr/>
          <a:lstStyle/>
          <a:p>
            <a:r>
              <a:rPr lang="nl-NL" smtClean="0"/>
              <a:t>Groei van </a:t>
            </a:r>
            <a:r>
              <a:rPr lang="nl-NL" dirty="0" smtClean="0"/>
              <a:t>het ‘bedrijf’…</a:t>
            </a:r>
            <a:endParaRPr lang="nl-NL" dirty="0"/>
          </a:p>
        </p:txBody>
      </p:sp>
    </p:spTree>
    <p:extLst>
      <p:ext uri="{BB962C8B-B14F-4D97-AF65-F5344CB8AC3E}">
        <p14:creationId xmlns:p14="http://schemas.microsoft.com/office/powerpoint/2010/main" val="3907274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4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6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8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12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14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16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18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20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mph" presetSubtype="0" fill="hold" grpId="0" nodeType="clickEffect">
                                  <p:stCondLst>
                                    <p:cond delay="0"/>
                                  </p:stCondLst>
                                  <p:childTnLst>
                                    <p:animScale>
                                      <p:cBhvr>
                                        <p:cTn id="41" dur="2000" fill="hold"/>
                                        <p:tgtEl>
                                          <p:spTgt spid="136203"/>
                                        </p:tgtEl>
                                      </p:cBhvr>
                                      <p:by x="50000" y="50000"/>
                                    </p:animScale>
                                  </p:childTnLst>
                                </p:cTn>
                              </p:par>
                              <p:par>
                                <p:cTn id="42" presetID="0" presetClass="path" presetSubtype="0" accel="50000" decel="50000" fill="hold" grpId="1" nodeType="withEffect">
                                  <p:stCondLst>
                                    <p:cond delay="0"/>
                                  </p:stCondLst>
                                  <p:childTnLst>
                                    <p:animMotion origin="layout" path="M 5.12821E-7 4.81481E-6 L 0.3476 -0.19352 " pathEditMode="relative" rAng="0" ptsTypes="AA">
                                      <p:cBhvr>
                                        <p:cTn id="43" dur="2000" fill="hold"/>
                                        <p:tgtEl>
                                          <p:spTgt spid="136203"/>
                                        </p:tgtEl>
                                        <p:attrNameLst>
                                          <p:attrName>ppt_x</p:attrName>
                                          <p:attrName>ppt_y</p:attrName>
                                        </p:attrNameLst>
                                      </p:cBhvr>
                                      <p:rCtr x="17372" y="-9676"/>
                                    </p:animMotion>
                                  </p:childTnLst>
                                </p:cTn>
                              </p:par>
                              <p:par>
                                <p:cTn id="44" presetID="3" presetClass="emph" presetSubtype="2" fill="hold" grpId="2" nodeType="withEffect">
                                  <p:stCondLst>
                                    <p:cond delay="0"/>
                                  </p:stCondLst>
                                  <p:childTnLst>
                                    <p:animClr clrSpc="rgb" dir="cw">
                                      <p:cBhvr override="childStyle">
                                        <p:cTn id="45" dur="2000" fill="hold"/>
                                        <p:tgtEl>
                                          <p:spTgt spid="136203"/>
                                        </p:tgtEl>
                                        <p:attrNameLst>
                                          <p:attrName>style.color</p:attrName>
                                        </p:attrNameLst>
                                      </p:cBhvr>
                                      <p:to>
                                        <a:schemeClr val="tx2"/>
                                      </p:to>
                                    </p:animClr>
                                  </p:childTnLst>
                                </p:cTn>
                              </p:par>
                            </p:childTnLst>
                          </p:cTn>
                        </p:par>
                        <p:par>
                          <p:cTn id="46" fill="hold" nodeType="afterGroup">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700"/>
                                        <p:tgtEl>
                                          <p:spTgt spid="37"/>
                                        </p:tgtEl>
                                      </p:cBhvr>
                                    </p:animEffect>
                                  </p:childTnLst>
                                </p:cTn>
                              </p:par>
                              <p:par>
                                <p:cTn id="55" presetID="10" presetClass="entr" presetSubtype="0" fill="hold" nodeType="withEffect">
                                  <p:stCondLst>
                                    <p:cond delay="100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P spid="136203" grpId="1"/>
      <p:bldP spid="136203" grpId="2"/>
      <p:bldP spid="42"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524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dirty="0">
              <a:solidFill>
                <a:srgbClr val="007D8A"/>
              </a:solidFill>
              <a:sym typeface="Arial" pitchFamily="34" charset="0"/>
            </a:endParaRPr>
          </a:p>
        </p:txBody>
      </p:sp>
      <p:sp>
        <p:nvSpPr>
          <p:cNvPr id="5" name="Text Placeholder 4"/>
          <p:cNvSpPr>
            <a:spLocks noGrp="1"/>
          </p:cNvSpPr>
          <p:nvPr>
            <p:ph type="body" sz="quarter" idx="18"/>
          </p:nvPr>
        </p:nvSpPr>
        <p:spPr>
          <a:xfrm>
            <a:off x="3166696" y="154442"/>
            <a:ext cx="5977304" cy="2735262"/>
          </a:xfrm>
        </p:spPr>
        <p:txBody>
          <a:bodyPr>
            <a:normAutofit fontScale="92500"/>
          </a:bodyPr>
          <a:lstStyle/>
          <a:p>
            <a:pPr eaLnBrk="1" hangingPunct="1">
              <a:defRPr/>
            </a:pPr>
            <a:r>
              <a:rPr lang="nl-BE" dirty="0" smtClean="0">
                <a:solidFill>
                  <a:schemeClr val="bg1"/>
                </a:solidFill>
                <a:sym typeface="Arial" pitchFamily="34" charset="0"/>
              </a:rPr>
              <a:t>Onze missie:</a:t>
            </a:r>
          </a:p>
          <a:p>
            <a:pPr>
              <a:defRPr/>
            </a:pPr>
            <a:r>
              <a:rPr lang="nl-BE" b="0" dirty="0">
                <a:solidFill>
                  <a:schemeClr val="bg1"/>
                </a:solidFill>
                <a:sym typeface="Arial" pitchFamily="34" charset="0"/>
              </a:rPr>
              <a:t>Samen duurzaam meerwaarde creëren </a:t>
            </a:r>
            <a:r>
              <a:rPr lang="nl-BE" b="0" dirty="0" smtClean="0">
                <a:solidFill>
                  <a:schemeClr val="bg1"/>
                </a:solidFill>
                <a:sym typeface="Arial" pitchFamily="34" charset="0"/>
              </a:rPr>
              <a:t>door </a:t>
            </a:r>
            <a:r>
              <a:rPr lang="nl-BE" b="0" dirty="0">
                <a:solidFill>
                  <a:schemeClr val="bg1"/>
                </a:solidFill>
                <a:sym typeface="Arial" pitchFamily="34" charset="0"/>
              </a:rPr>
              <a:t>waardengedreven vakmanschap in retail</a:t>
            </a:r>
          </a:p>
        </p:txBody>
      </p:sp>
      <p:sp>
        <p:nvSpPr>
          <p:cNvPr id="6" name="Text Placeholder 4"/>
          <p:cNvSpPr txBox="1">
            <a:spLocks/>
          </p:cNvSpPr>
          <p:nvPr/>
        </p:nvSpPr>
        <p:spPr bwMode="auto">
          <a:xfrm>
            <a:off x="178044" y="3694342"/>
            <a:ext cx="5977304"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92500" lnSpcReduction="10000"/>
          </a:bodyPr>
          <a:lstStyle>
            <a:lvl1pPr marL="0" indent="0" algn="l" defTabSz="457200" rtl="0" eaLnBrk="1" fontAlgn="base" hangingPunct="1">
              <a:spcBef>
                <a:spcPct val="20000"/>
              </a:spcBef>
              <a:spcAft>
                <a:spcPct val="0"/>
              </a:spcAft>
              <a:buFontTx/>
              <a:buNone/>
              <a:defRPr sz="3800" b="1" i="1" kern="1200">
                <a:solidFill>
                  <a:schemeClr val="accent5"/>
                </a:solidFill>
                <a:latin typeface="+mn-lt"/>
                <a:ea typeface="ＭＳ Ｐゴシック" charset="0"/>
                <a:cs typeface="ＭＳ Ｐゴシック" charset="0"/>
              </a:defRPr>
            </a:lvl1pPr>
            <a:lvl2pPr marL="253175" indent="0" algn="l" defTabSz="457200" rtl="0" eaLnBrk="1" fontAlgn="base" hangingPunct="1">
              <a:spcBef>
                <a:spcPct val="20000"/>
              </a:spcBef>
              <a:spcAft>
                <a:spcPct val="0"/>
              </a:spcAft>
              <a:buFontTx/>
              <a:buNone/>
              <a:defRPr sz="2800" kern="1200">
                <a:solidFill>
                  <a:schemeClr val="tx1"/>
                </a:solidFill>
                <a:latin typeface="+mn-lt"/>
                <a:ea typeface="ＭＳ Ｐゴシック" charset="0"/>
                <a:cs typeface="+mn-cs"/>
              </a:defRPr>
            </a:lvl2pPr>
            <a:lvl3pPr marL="505175" indent="0" algn="l" defTabSz="457200" rtl="0" eaLnBrk="1" fontAlgn="base" hangingPunct="1">
              <a:spcBef>
                <a:spcPct val="20000"/>
              </a:spcBef>
              <a:spcAft>
                <a:spcPct val="0"/>
              </a:spcAft>
              <a:buFontTx/>
              <a:buNone/>
              <a:defRPr sz="2400" kern="1200">
                <a:solidFill>
                  <a:schemeClr val="tx1"/>
                </a:solidFill>
                <a:latin typeface="+mn-lt"/>
                <a:ea typeface="ＭＳ Ｐゴシック" charset="0"/>
                <a:cs typeface="+mn-cs"/>
              </a:defRPr>
            </a:lvl3pPr>
            <a:lvl4pPr marL="756100" indent="0" algn="l" defTabSz="457200" rtl="0" eaLnBrk="1" fontAlgn="base" hangingPunct="1">
              <a:spcBef>
                <a:spcPct val="20000"/>
              </a:spcBef>
              <a:spcAft>
                <a:spcPct val="0"/>
              </a:spcAft>
              <a:buFontTx/>
              <a:buNone/>
              <a:defRPr sz="2000" kern="1200">
                <a:solidFill>
                  <a:schemeClr val="tx1"/>
                </a:solidFill>
                <a:latin typeface="+mn-lt"/>
                <a:ea typeface="ＭＳ Ｐゴシック" charset="0"/>
                <a:cs typeface="+mn-cs"/>
              </a:defRPr>
            </a:lvl4pPr>
            <a:lvl5pPr marL="971550" indent="0" algn="l" defTabSz="457200" rtl="0" eaLnBrk="1" fontAlgn="base" hangingPunct="1">
              <a:spcBef>
                <a:spcPct val="20000"/>
              </a:spcBef>
              <a:spcAft>
                <a:spcPct val="0"/>
              </a:spcAft>
              <a:buFontTx/>
              <a:buNone/>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nl-BE" dirty="0" err="1">
                <a:solidFill>
                  <a:schemeClr val="bg1"/>
                </a:solidFill>
                <a:sym typeface="Arial" pitchFamily="34" charset="0"/>
              </a:rPr>
              <a:t>Notre</a:t>
            </a:r>
            <a:r>
              <a:rPr lang="nl-BE" dirty="0">
                <a:solidFill>
                  <a:schemeClr val="bg1"/>
                </a:solidFill>
                <a:sym typeface="Arial" pitchFamily="34" charset="0"/>
              </a:rPr>
              <a:t> mission:</a:t>
            </a:r>
          </a:p>
          <a:p>
            <a:pPr>
              <a:defRPr/>
            </a:pPr>
            <a:r>
              <a:rPr lang="nl-BE" b="0" dirty="0" err="1">
                <a:solidFill>
                  <a:schemeClr val="bg1"/>
                </a:solidFill>
                <a:sym typeface="Arial" pitchFamily="34" charset="0"/>
              </a:rPr>
              <a:t>Créer</a:t>
            </a:r>
            <a:r>
              <a:rPr lang="nl-BE" b="0" dirty="0">
                <a:solidFill>
                  <a:schemeClr val="bg1"/>
                </a:solidFill>
                <a:sym typeface="Arial" pitchFamily="34" charset="0"/>
              </a:rPr>
              <a:t> ensemble </a:t>
            </a:r>
            <a:r>
              <a:rPr lang="nl-BE" b="0" dirty="0" err="1">
                <a:solidFill>
                  <a:schemeClr val="bg1"/>
                </a:solidFill>
                <a:sym typeface="Arial" pitchFamily="34" charset="0"/>
              </a:rPr>
              <a:t>une</a:t>
            </a:r>
            <a:r>
              <a:rPr lang="nl-BE" b="0" dirty="0">
                <a:solidFill>
                  <a:schemeClr val="bg1"/>
                </a:solidFill>
                <a:sym typeface="Arial" pitchFamily="34" charset="0"/>
              </a:rPr>
              <a:t> </a:t>
            </a:r>
            <a:r>
              <a:rPr lang="nl-BE" b="0" dirty="0" err="1">
                <a:solidFill>
                  <a:schemeClr val="bg1"/>
                </a:solidFill>
                <a:sym typeface="Arial" pitchFamily="34" charset="0"/>
              </a:rPr>
              <a:t>valeur</a:t>
            </a:r>
            <a:r>
              <a:rPr lang="nl-BE" b="0" dirty="0">
                <a:solidFill>
                  <a:schemeClr val="bg1"/>
                </a:solidFill>
                <a:sym typeface="Arial" pitchFamily="34" charset="0"/>
              </a:rPr>
              <a:t> </a:t>
            </a:r>
            <a:r>
              <a:rPr lang="nl-BE" b="0" dirty="0" err="1">
                <a:solidFill>
                  <a:schemeClr val="bg1"/>
                </a:solidFill>
                <a:sym typeface="Arial" pitchFamily="34" charset="0"/>
              </a:rPr>
              <a:t>ajoutée</a:t>
            </a:r>
            <a:r>
              <a:rPr lang="nl-BE" b="0" dirty="0">
                <a:solidFill>
                  <a:schemeClr val="bg1"/>
                </a:solidFill>
                <a:sym typeface="Arial" pitchFamily="34" charset="0"/>
              </a:rPr>
              <a:t> </a:t>
            </a:r>
            <a:r>
              <a:rPr lang="nl-BE" b="0" dirty="0" err="1">
                <a:solidFill>
                  <a:schemeClr val="bg1"/>
                </a:solidFill>
                <a:sym typeface="Arial" pitchFamily="34" charset="0"/>
              </a:rPr>
              <a:t>durable</a:t>
            </a:r>
            <a:r>
              <a:rPr lang="nl-BE" b="0" dirty="0">
                <a:solidFill>
                  <a:schemeClr val="bg1"/>
                </a:solidFill>
                <a:sym typeface="Arial" pitchFamily="34" charset="0"/>
              </a:rPr>
              <a:t> </a:t>
            </a:r>
            <a:r>
              <a:rPr lang="nl-BE" b="0" dirty="0" err="1">
                <a:solidFill>
                  <a:schemeClr val="bg1"/>
                </a:solidFill>
                <a:sym typeface="Arial" pitchFamily="34" charset="0"/>
              </a:rPr>
              <a:t>fondée</a:t>
            </a:r>
            <a:r>
              <a:rPr lang="nl-BE" b="0" dirty="0">
                <a:solidFill>
                  <a:schemeClr val="bg1"/>
                </a:solidFill>
                <a:sym typeface="Arial" pitchFamily="34" charset="0"/>
              </a:rPr>
              <a:t> </a:t>
            </a:r>
            <a:r>
              <a:rPr lang="nl-BE" b="0" dirty="0" err="1">
                <a:solidFill>
                  <a:schemeClr val="bg1"/>
                </a:solidFill>
                <a:sym typeface="Arial" pitchFamily="34" charset="0"/>
              </a:rPr>
              <a:t>sur</a:t>
            </a:r>
            <a:r>
              <a:rPr lang="nl-BE" b="0" dirty="0">
                <a:solidFill>
                  <a:schemeClr val="bg1"/>
                </a:solidFill>
                <a:sym typeface="Arial" pitchFamily="34" charset="0"/>
              </a:rPr>
              <a:t> </a:t>
            </a:r>
            <a:r>
              <a:rPr lang="nl-BE" b="0" dirty="0" err="1">
                <a:solidFill>
                  <a:schemeClr val="bg1"/>
                </a:solidFill>
                <a:sym typeface="Arial" pitchFamily="34" charset="0"/>
              </a:rPr>
              <a:t>nos</a:t>
            </a:r>
            <a:r>
              <a:rPr lang="nl-BE" b="0" dirty="0">
                <a:solidFill>
                  <a:schemeClr val="bg1"/>
                </a:solidFill>
                <a:sym typeface="Arial" pitchFamily="34" charset="0"/>
              </a:rPr>
              <a:t> </a:t>
            </a:r>
            <a:r>
              <a:rPr lang="nl-BE" b="0" dirty="0" err="1">
                <a:solidFill>
                  <a:schemeClr val="bg1"/>
                </a:solidFill>
                <a:sym typeface="Arial" pitchFamily="34" charset="0"/>
              </a:rPr>
              <a:t>valeurs</a:t>
            </a:r>
            <a:r>
              <a:rPr lang="nl-BE" b="0" dirty="0">
                <a:solidFill>
                  <a:schemeClr val="bg1"/>
                </a:solidFill>
                <a:sym typeface="Arial" pitchFamily="34" charset="0"/>
              </a:rPr>
              <a:t> et </a:t>
            </a:r>
            <a:r>
              <a:rPr lang="nl-BE" b="0" dirty="0" err="1">
                <a:solidFill>
                  <a:schemeClr val="bg1"/>
                </a:solidFill>
                <a:sym typeface="Arial" pitchFamily="34" charset="0"/>
              </a:rPr>
              <a:t>notre</a:t>
            </a:r>
            <a:r>
              <a:rPr lang="nl-BE" b="0" dirty="0">
                <a:solidFill>
                  <a:schemeClr val="bg1"/>
                </a:solidFill>
                <a:sym typeface="Arial" pitchFamily="34" charset="0"/>
              </a:rPr>
              <a:t> </a:t>
            </a:r>
            <a:r>
              <a:rPr lang="nl-BE" b="0" dirty="0" err="1">
                <a:solidFill>
                  <a:schemeClr val="bg1"/>
                </a:solidFill>
                <a:sym typeface="Arial" pitchFamily="34" charset="0"/>
              </a:rPr>
              <a:t>savoir</a:t>
            </a:r>
            <a:r>
              <a:rPr lang="nl-BE" b="0" dirty="0">
                <a:solidFill>
                  <a:schemeClr val="bg1"/>
                </a:solidFill>
                <a:sym typeface="Arial" pitchFamily="34" charset="0"/>
              </a:rPr>
              <a:t>-faire dans la </a:t>
            </a:r>
            <a:r>
              <a:rPr lang="nl-BE" b="0" dirty="0" err="1">
                <a:solidFill>
                  <a:schemeClr val="bg1"/>
                </a:solidFill>
                <a:sym typeface="Arial" pitchFamily="34" charset="0"/>
              </a:rPr>
              <a:t>distribution</a:t>
            </a:r>
            <a:endParaRPr lang="nl-BE" b="0" dirty="0">
              <a:solidFill>
                <a:schemeClr val="bg1"/>
              </a:solidFill>
              <a:sym typeface="Arial" pitchFamily="34" charset="0"/>
            </a:endParaRPr>
          </a:p>
          <a:p>
            <a:pPr>
              <a:defRPr/>
            </a:pPr>
            <a:endParaRPr lang="nl-BE" b="0" dirty="0">
              <a:solidFill>
                <a:schemeClr val="bg1"/>
              </a:solidFill>
              <a:sym typeface="Arial" pitchFamily="34" charset="0"/>
            </a:endParaRPr>
          </a:p>
        </p:txBody>
      </p:sp>
    </p:spTree>
    <p:extLst>
      <p:ext uri="{BB962C8B-B14F-4D97-AF65-F5344CB8AC3E}">
        <p14:creationId xmlns:p14="http://schemas.microsoft.com/office/powerpoint/2010/main" val="337545747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Kerncijfers</a:t>
            </a:r>
            <a:endParaRPr lang="en-GB" dirty="0"/>
          </a:p>
        </p:txBody>
      </p:sp>
      <p:pic>
        <p:nvPicPr>
          <p:cNvPr id="5" name="Picture 4" descr="Colruyt Group jaarverslag 2016-2017 (2).pdf - Google Chrome"/>
          <p:cNvPicPr>
            <a:picLocks noChangeAspect="1"/>
          </p:cNvPicPr>
          <p:nvPr/>
        </p:nvPicPr>
        <p:blipFill rotWithShape="1">
          <a:blip r:embed="rId2">
            <a:extLst>
              <a:ext uri="{28A0092B-C50C-407E-A947-70E740481C1C}">
                <a14:useLocalDpi xmlns:a14="http://schemas.microsoft.com/office/drawing/2010/main" val="0"/>
              </a:ext>
            </a:extLst>
          </a:blip>
          <a:srcRect l="5800" t="22438" r="54600" b="54132"/>
          <a:stretch/>
        </p:blipFill>
        <p:spPr>
          <a:xfrm>
            <a:off x="769459" y="2130552"/>
            <a:ext cx="7605082" cy="2722072"/>
          </a:xfrm>
          <a:prstGeom prst="rect">
            <a:avLst/>
          </a:prstGeom>
        </p:spPr>
      </p:pic>
    </p:spTree>
    <p:extLst>
      <p:ext uri="{BB962C8B-B14F-4D97-AF65-F5344CB8AC3E}">
        <p14:creationId xmlns:p14="http://schemas.microsoft.com/office/powerpoint/2010/main" val="384395541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Kerncijfers</a:t>
            </a:r>
            <a:endParaRPr lang="nl-BE" dirty="0"/>
          </a:p>
        </p:txBody>
      </p:sp>
      <p:pic>
        <p:nvPicPr>
          <p:cNvPr id="4" name="Content Placeholder 3" descr="Colruyt Group jaarverslag 2016-2017 (2).pdf - Google Chrome"/>
          <p:cNvPicPr>
            <a:picLocks noGrp="1" noChangeAspect="1"/>
          </p:cNvPicPr>
          <p:nvPr>
            <p:ph idx="1"/>
          </p:nvPr>
        </p:nvPicPr>
        <p:blipFill rotWithShape="1">
          <a:blip r:embed="rId3">
            <a:extLst>
              <a:ext uri="{28A0092B-C50C-407E-A947-70E740481C1C}">
                <a14:useLocalDpi xmlns:a14="http://schemas.microsoft.com/office/drawing/2010/main" val="0"/>
              </a:ext>
            </a:extLst>
          </a:blip>
          <a:srcRect l="52200" t="12311" r="14200" b="7186"/>
          <a:stretch/>
        </p:blipFill>
        <p:spPr>
          <a:xfrm>
            <a:off x="3019462" y="1547813"/>
            <a:ext cx="3105077" cy="4500562"/>
          </a:xfrm>
          <a:prstGeom prst="rect">
            <a:avLst/>
          </a:prstGeom>
        </p:spPr>
      </p:pic>
    </p:spTree>
    <p:extLst>
      <p:ext uri="{BB962C8B-B14F-4D97-AF65-F5344CB8AC3E}">
        <p14:creationId xmlns:p14="http://schemas.microsoft.com/office/powerpoint/2010/main" val="272521101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736A60"/>
                </a:solidFill>
              </a:rPr>
              <a:t>Succesfactoren</a:t>
            </a:r>
            <a:r>
              <a:rPr lang="nl-BE" sz="3600" dirty="0">
                <a:solidFill>
                  <a:srgbClr val="736A60"/>
                </a:solidFill>
              </a:rPr>
              <a:t> van de stabiele </a:t>
            </a:r>
            <a:r>
              <a:rPr lang="nl-BE" sz="3600" dirty="0" smtClean="0">
                <a:solidFill>
                  <a:srgbClr val="736A60"/>
                </a:solidFill>
              </a:rPr>
              <a:t>groei</a:t>
            </a:r>
            <a:endParaRPr lang="nl-BE" dirty="0"/>
          </a:p>
        </p:txBody>
      </p:sp>
      <p:sp>
        <p:nvSpPr>
          <p:cNvPr id="4" name="Rounded Rectangle 3"/>
          <p:cNvSpPr/>
          <p:nvPr/>
        </p:nvSpPr>
        <p:spPr>
          <a:xfrm>
            <a:off x="3368056" y="2219874"/>
            <a:ext cx="2564237" cy="3240360"/>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736A60"/>
              </a:solidFill>
              <a:effectLst/>
              <a:uLnTx/>
              <a:uFillTx/>
              <a:latin typeface="Calibri"/>
              <a:ea typeface="+mn-ea"/>
              <a:cs typeface="+mn-cs"/>
            </a:endParaRPr>
          </a:p>
        </p:txBody>
      </p:sp>
      <p:sp>
        <p:nvSpPr>
          <p:cNvPr id="5" name="Rounded Rectangle 4"/>
          <p:cNvSpPr/>
          <p:nvPr/>
        </p:nvSpPr>
        <p:spPr>
          <a:xfrm>
            <a:off x="467544" y="2219874"/>
            <a:ext cx="2564237" cy="3240360"/>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736A60"/>
              </a:solidFill>
              <a:effectLst/>
              <a:uLnTx/>
              <a:uFillTx/>
              <a:latin typeface="Calibri"/>
              <a:ea typeface="+mn-ea"/>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451" y="4396212"/>
            <a:ext cx="1219794" cy="805064"/>
          </a:xfrm>
          <a:prstGeom prst="rect">
            <a:avLst/>
          </a:prstGeom>
          <a:ln/>
          <a:extLst/>
        </p:spPr>
        <p:style>
          <a:lnRef idx="3">
            <a:schemeClr val="lt1"/>
          </a:lnRef>
          <a:fillRef idx="1">
            <a:schemeClr val="accent3"/>
          </a:fillRef>
          <a:effectRef idx="1">
            <a:schemeClr val="accent3"/>
          </a:effectRef>
          <a:fontRef idx="minor">
            <a:schemeClr val="lt1"/>
          </a:fontRef>
        </p:style>
      </p:pic>
      <p:pic>
        <p:nvPicPr>
          <p:cNvPr id="7" name="Picture 5" descr="Afbeeldingsresultaat voor Colruyt rode prijs folder">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3868530"/>
            <a:ext cx="911356" cy="1255647"/>
          </a:xfrm>
          <a:prstGeom prst="rect">
            <a:avLst/>
          </a:prstGeom>
          <a:extLst/>
        </p:spPr>
        <p:style>
          <a:lnRef idx="3">
            <a:schemeClr val="lt1"/>
          </a:lnRef>
          <a:fillRef idx="1">
            <a:schemeClr val="accent3"/>
          </a:fillRef>
          <a:effectRef idx="1">
            <a:schemeClr val="accent3"/>
          </a:effectRef>
          <a:fontRef idx="minor">
            <a:schemeClr val="lt1"/>
          </a:fontRef>
        </p:style>
      </p:pic>
      <p:sp>
        <p:nvSpPr>
          <p:cNvPr id="8" name="Rounded Rectangle 7"/>
          <p:cNvSpPr/>
          <p:nvPr/>
        </p:nvSpPr>
        <p:spPr>
          <a:xfrm>
            <a:off x="6228184" y="2219874"/>
            <a:ext cx="2564237" cy="3240360"/>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736A60"/>
              </a:solidFill>
              <a:effectLst/>
              <a:uLnTx/>
              <a:uFillTx/>
              <a:latin typeface="Calibri"/>
              <a:ea typeface="+mn-ea"/>
              <a:cs typeface="+mn-cs"/>
            </a:endParaRPr>
          </a:p>
        </p:txBody>
      </p:sp>
      <p:pic>
        <p:nvPicPr>
          <p:cNvPr id="9" name="Picture 1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996"/>
          <a:stretch/>
        </p:blipFill>
        <p:spPr bwMode="auto">
          <a:xfrm>
            <a:off x="6464879" y="2366005"/>
            <a:ext cx="1434576" cy="1559841"/>
          </a:xfrm>
          <a:prstGeom prst="rect">
            <a:avLst/>
          </a:prstGeom>
          <a:ln/>
          <a:extLst/>
        </p:spPr>
        <p:style>
          <a:lnRef idx="3">
            <a:schemeClr val="lt1"/>
          </a:lnRef>
          <a:fillRef idx="1">
            <a:schemeClr val="accent3"/>
          </a:fillRef>
          <a:effectRef idx="1">
            <a:schemeClr val="accent3"/>
          </a:effectRef>
          <a:fontRef idx="minor">
            <a:schemeClr val="lt1"/>
          </a:fontRef>
        </p:style>
      </p:pic>
      <p:pic>
        <p:nvPicPr>
          <p:cNvPr id="10"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0291" y="3627276"/>
            <a:ext cx="1408574" cy="917873"/>
          </a:xfrm>
          <a:prstGeom prst="rect">
            <a:avLst/>
          </a:prstGeom>
          <a:ln/>
          <a:extLst/>
        </p:spPr>
        <p:style>
          <a:lnRef idx="3">
            <a:schemeClr val="lt1"/>
          </a:lnRef>
          <a:fillRef idx="1">
            <a:schemeClr val="accent3"/>
          </a:fillRef>
          <a:effectRef idx="1">
            <a:schemeClr val="accent3"/>
          </a:effectRef>
          <a:fontRef idx="minor">
            <a:schemeClr val="lt1"/>
          </a:fontRef>
        </p:style>
      </p:pic>
      <p:pic>
        <p:nvPicPr>
          <p:cNvPr id="11"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1128" y="4396212"/>
            <a:ext cx="1398327" cy="975916"/>
          </a:xfrm>
          <a:prstGeom prst="rect">
            <a:avLst/>
          </a:prstGeom>
          <a:ln/>
          <a:extLst/>
        </p:spPr>
        <p:style>
          <a:lnRef idx="3">
            <a:schemeClr val="lt1"/>
          </a:lnRef>
          <a:fillRef idx="1">
            <a:schemeClr val="accent3"/>
          </a:fillRef>
          <a:effectRef idx="1">
            <a:schemeClr val="accent3"/>
          </a:effectRef>
          <a:fontRef idx="minor">
            <a:schemeClr val="lt1"/>
          </a:fontRef>
        </p:style>
      </p:pic>
      <p:sp>
        <p:nvSpPr>
          <p:cNvPr id="12" name="Rounded Rectangle 11"/>
          <p:cNvSpPr/>
          <p:nvPr/>
        </p:nvSpPr>
        <p:spPr>
          <a:xfrm>
            <a:off x="467544" y="1571802"/>
            <a:ext cx="2564237" cy="50405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smtClean="0">
                <a:ln>
                  <a:noFill/>
                </a:ln>
                <a:solidFill>
                  <a:srgbClr val="736A60"/>
                </a:solidFill>
                <a:effectLst/>
                <a:uLnTx/>
                <a:uFillTx/>
                <a:latin typeface="Calibri"/>
                <a:ea typeface="+mn-ea"/>
                <a:cs typeface="+mn-cs"/>
              </a:rPr>
              <a:t>Sterke investeringen</a:t>
            </a:r>
            <a:endParaRPr kumimoji="0" lang="nl-BE" sz="1800" b="1" i="0" u="none" strike="noStrike" kern="1200" cap="none" spc="0" normalizeH="0" baseline="0" noProof="0" dirty="0">
              <a:ln>
                <a:noFill/>
              </a:ln>
              <a:solidFill>
                <a:srgbClr val="736A60"/>
              </a:solidFill>
              <a:effectLst/>
              <a:uLnTx/>
              <a:uFillTx/>
              <a:latin typeface="Calibri"/>
              <a:ea typeface="+mn-ea"/>
              <a:cs typeface="+mn-cs"/>
            </a:endParaRPr>
          </a:p>
        </p:txBody>
      </p:sp>
      <p:sp>
        <p:nvSpPr>
          <p:cNvPr id="13" name="Rounded Rectangle 12"/>
          <p:cNvSpPr/>
          <p:nvPr/>
        </p:nvSpPr>
        <p:spPr>
          <a:xfrm>
            <a:off x="3362602" y="1571802"/>
            <a:ext cx="2564237" cy="50405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smtClean="0">
                <a:ln>
                  <a:noFill/>
                </a:ln>
                <a:solidFill>
                  <a:srgbClr val="736A60"/>
                </a:solidFill>
                <a:effectLst/>
                <a:uLnTx/>
                <a:uFillTx/>
                <a:latin typeface="Calibri"/>
                <a:ea typeface="+mn-ea"/>
                <a:cs typeface="+mn-cs"/>
              </a:rPr>
              <a:t>Sterk concept</a:t>
            </a:r>
            <a:endParaRPr kumimoji="0" lang="nl-BE" sz="1800" b="1" i="0" u="none" strike="noStrike" kern="1200" cap="none" spc="0" normalizeH="0" baseline="0" noProof="0" dirty="0">
              <a:ln>
                <a:noFill/>
              </a:ln>
              <a:solidFill>
                <a:srgbClr val="736A60"/>
              </a:solidFill>
              <a:effectLst/>
              <a:uLnTx/>
              <a:uFillTx/>
              <a:latin typeface="Calibri"/>
              <a:ea typeface="+mn-ea"/>
              <a:cs typeface="+mn-cs"/>
            </a:endParaRPr>
          </a:p>
        </p:txBody>
      </p:sp>
      <p:sp>
        <p:nvSpPr>
          <p:cNvPr id="14" name="Rounded Rectangle 13"/>
          <p:cNvSpPr/>
          <p:nvPr/>
        </p:nvSpPr>
        <p:spPr>
          <a:xfrm>
            <a:off x="6228184" y="1585812"/>
            <a:ext cx="2564237" cy="50405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smtClean="0">
                <a:ln>
                  <a:noFill/>
                </a:ln>
                <a:solidFill>
                  <a:srgbClr val="736A60"/>
                </a:solidFill>
                <a:effectLst/>
                <a:uLnTx/>
                <a:uFillTx/>
                <a:latin typeface="Calibri"/>
                <a:ea typeface="+mn-ea"/>
                <a:cs typeface="+mn-cs"/>
              </a:rPr>
              <a:t>Sterke partnerships</a:t>
            </a:r>
            <a:endParaRPr kumimoji="0" lang="nl-BE" sz="1800" b="1" i="0" u="none" strike="noStrike" kern="1200" cap="none" spc="0" normalizeH="0" baseline="0" noProof="0" dirty="0">
              <a:ln>
                <a:noFill/>
              </a:ln>
              <a:solidFill>
                <a:srgbClr val="736A60"/>
              </a:solidFill>
              <a:effectLst/>
              <a:uLnTx/>
              <a:uFillTx/>
              <a:latin typeface="Calibri"/>
              <a:ea typeface="+mn-ea"/>
              <a:cs typeface="+mn-cs"/>
            </a:endParaRPr>
          </a:p>
        </p:txBody>
      </p:sp>
      <p:pic>
        <p:nvPicPr>
          <p:cNvPr id="1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26697" y="3461880"/>
            <a:ext cx="945303" cy="63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9428" y="2366005"/>
            <a:ext cx="1669157" cy="100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465" y="3155978"/>
            <a:ext cx="514480" cy="110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66089" y="4264805"/>
            <a:ext cx="839232"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err="1">
                <a:ln>
                  <a:noFill/>
                </a:ln>
                <a:solidFill>
                  <a:srgbClr val="736A60"/>
                </a:solidFill>
                <a:effectLst/>
                <a:uLnTx/>
                <a:uFillTx/>
                <a:latin typeface="Calibri"/>
                <a:ea typeface="+mn-ea"/>
                <a:cs typeface="+mn-cs"/>
              </a:rPr>
              <a:t>l</a:t>
            </a:r>
            <a:r>
              <a:rPr kumimoji="0" lang="nl-BE" sz="1200" b="0" i="0" u="none" strike="noStrike" kern="1200" cap="none" spc="0" normalizeH="0" baseline="0" noProof="0" dirty="0" err="1" smtClean="0">
                <a:ln>
                  <a:noFill/>
                </a:ln>
                <a:solidFill>
                  <a:srgbClr val="736A60"/>
                </a:solidFill>
                <a:effectLst/>
                <a:uLnTx/>
                <a:uFillTx/>
                <a:latin typeface="Calibri"/>
                <a:ea typeface="+mn-ea"/>
                <a:cs typeface="+mn-cs"/>
              </a:rPr>
              <a:t>ocal</a:t>
            </a:r>
            <a:r>
              <a:rPr kumimoji="0" lang="nl-BE" sz="1200" b="0" i="0" u="none" strike="noStrike" kern="1200" cap="none" spc="0" normalizeH="0" baseline="0" noProof="0" dirty="0" smtClean="0">
                <a:ln>
                  <a:noFill/>
                </a:ln>
                <a:solidFill>
                  <a:srgbClr val="736A60"/>
                </a:solidFill>
                <a:effectLst/>
                <a:uLnTx/>
                <a:uFillTx/>
                <a:latin typeface="Calibri"/>
                <a:ea typeface="+mn-ea"/>
                <a:cs typeface="+mn-cs"/>
              </a:rPr>
              <a:t> </a:t>
            </a:r>
            <a:r>
              <a:rPr kumimoji="0" lang="nl-BE" sz="1200" b="0" i="0" u="none" strike="noStrike" kern="1200" cap="none" spc="0" normalizeH="0" baseline="0" noProof="0" dirty="0" err="1" smtClean="0">
                <a:ln>
                  <a:noFill/>
                </a:ln>
                <a:solidFill>
                  <a:srgbClr val="736A60"/>
                </a:solidFill>
                <a:effectLst/>
                <a:uLnTx/>
                <a:uFillTx/>
                <a:latin typeface="Calibri"/>
                <a:ea typeface="+mn-ea"/>
                <a:cs typeface="+mn-cs"/>
              </a:rPr>
              <a:t>hero</a:t>
            </a:r>
            <a:endParaRPr kumimoji="0" lang="nl-BE" sz="1200" b="0" i="0" u="none" strike="noStrike" kern="1200" cap="none" spc="0" normalizeH="0" baseline="0" noProof="0" dirty="0">
              <a:ln>
                <a:noFill/>
              </a:ln>
              <a:solidFill>
                <a:srgbClr val="736A60"/>
              </a:solidFill>
              <a:effectLst/>
              <a:uLnTx/>
              <a:uFillTx/>
              <a:latin typeface="Calibri"/>
              <a:ea typeface="+mn-ea"/>
              <a:cs typeface="+mn-cs"/>
            </a:endParaRPr>
          </a:p>
        </p:txBody>
      </p:sp>
      <p:pic>
        <p:nvPicPr>
          <p:cNvPr id="2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78454" y="3991579"/>
            <a:ext cx="1351174" cy="76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8492" y="2413080"/>
            <a:ext cx="1030637" cy="77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78454" y="3055930"/>
            <a:ext cx="1295145" cy="86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2550" y="4839096"/>
            <a:ext cx="1140321" cy="57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8468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plate Colruyt Group">
  <a:themeElements>
    <a:clrScheme name="Aangepast 7">
      <a:dk1>
        <a:srgbClr val="736A60"/>
      </a:dk1>
      <a:lt1>
        <a:srgbClr val="FFFFFF"/>
      </a:lt1>
      <a:dk2>
        <a:srgbClr val="A59C94"/>
      </a:dk2>
      <a:lt2>
        <a:srgbClr val="721139"/>
      </a:lt2>
      <a:accent1>
        <a:srgbClr val="544587"/>
      </a:accent1>
      <a:accent2>
        <a:srgbClr val="007B8A"/>
      </a:accent2>
      <a:accent3>
        <a:srgbClr val="3F8B33"/>
      </a:accent3>
      <a:accent4>
        <a:srgbClr val="C4B51C"/>
      </a:accent4>
      <a:accent5>
        <a:srgbClr val="E77A0B"/>
      </a:accent5>
      <a:accent6>
        <a:srgbClr val="B93C0C"/>
      </a:accent6>
      <a:hlink>
        <a:srgbClr val="721139"/>
      </a:hlink>
      <a:folHlink>
        <a:srgbClr val="5445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Colruyt Group.potx</Template>
  <TotalTime>683</TotalTime>
  <Words>348</Words>
  <Application>Microsoft Office PowerPoint</Application>
  <PresentationFormat>On-screen Show (4:3)</PresentationFormat>
  <Paragraphs>89</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ＭＳ Ｐゴシック</vt:lpstr>
      <vt:lpstr>Arial</vt:lpstr>
      <vt:lpstr>Calibri</vt:lpstr>
      <vt:lpstr>Trebuchet MS</vt:lpstr>
      <vt:lpstr>Template Colruyt Group</vt:lpstr>
      <vt:lpstr>PowerPoint Presentation</vt:lpstr>
      <vt:lpstr>Groei van ‘de onderneming’ …</vt:lpstr>
      <vt:lpstr>Groei van het ‘bedrijf’…</vt:lpstr>
      <vt:lpstr>PowerPoint Presentation</vt:lpstr>
      <vt:lpstr>Kerncijfers</vt:lpstr>
      <vt:lpstr>Kerncijfers</vt:lpstr>
      <vt:lpstr>Succesfactoren van de stabiele groei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P-J</dc:creator>
  <cp:lastModifiedBy>Annick Coudron</cp:lastModifiedBy>
  <cp:revision>135</cp:revision>
  <dcterms:created xsi:type="dcterms:W3CDTF">2013-09-05T07:30:53Z</dcterms:created>
  <dcterms:modified xsi:type="dcterms:W3CDTF">2017-10-18T07:20:21Z</dcterms:modified>
</cp:coreProperties>
</file>