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3"/>
  </p:handoutMasterIdLst>
  <p:sldIdLst>
    <p:sldId id="361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B6D0E9D8-5830-8241-8F92-4651247830D0}">
          <p14:sldIdLst>
            <p14:sldId id="3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2042"/>
    <a:srgbClr val="FFB81B"/>
    <a:srgbClr val="B38DA2"/>
    <a:srgbClr val="FF8E6C"/>
    <a:srgbClr val="DE8898"/>
    <a:srgbClr val="E53E30"/>
    <a:srgbClr val="7EA8AF"/>
    <a:srgbClr val="BBBC18"/>
    <a:srgbClr val="BF212C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3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195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98"/>
    </p:cViewPr>
  </p:sorter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8A994-B637-44A4-8297-8DF11C5082F6}" type="datetimeFigureOut">
              <a:rPr lang="nl-BE" smtClean="0"/>
              <a:t>26/07/2018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880A0-C761-4375-B959-031CED57C0C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13399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701220" y="1230283"/>
            <a:ext cx="7886700" cy="101682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EE6E00"/>
              </a:buClr>
              <a:buNone/>
              <a:defRPr sz="3600" baseline="0">
                <a:solidFill>
                  <a:srgbClr val="612042"/>
                </a:solidFill>
                <a:latin typeface="Calibri" panose="020F0502020204030204" pitchFamily="34" charset="0"/>
                <a:cs typeface="Segoe UI Semilight" panose="020B0402040204020203" pitchFamily="34" charset="0"/>
              </a:defRPr>
            </a:lvl1pPr>
            <a:lvl2pPr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en-US" dirty="0"/>
              <a:t>Slide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hier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3052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>
                <a:latin typeface="Calibri" panose="020F0502020204030204" pitchFamily="34" charset="0"/>
              </a:defRPr>
            </a:lvl1pPr>
          </a:lstStyle>
          <a:p>
            <a:fld id="{B383CD65-B37D-4B53-A691-C7220D48409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1220" y="2336799"/>
            <a:ext cx="7886700" cy="384016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Clr>
                <a:srgbClr val="612042"/>
              </a:buClr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Segoe UI Semilight" panose="020B0402040204020203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rgbClr val="612042"/>
              </a:buClr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Segoe UI Semilight" panose="020B0402040204020203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buClr>
                <a:srgbClr val="612042"/>
              </a:buClr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Segoe UI Semilight" panose="020B0402040204020203" pitchFamily="34" charset="0"/>
              </a:defRPr>
            </a:lvl3pPr>
            <a:lvl4pPr>
              <a:lnSpc>
                <a:spcPct val="100000"/>
              </a:lnSpc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de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831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4D62806-A8AF-4362-A08B-78968E2B4DF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01220" y="1186015"/>
            <a:ext cx="7886700" cy="106109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Clr>
                <a:srgbClr val="EE6E00"/>
              </a:buClr>
              <a:buNone/>
              <a:defRPr sz="3600" baseline="0">
                <a:solidFill>
                  <a:srgbClr val="612042"/>
                </a:solidFill>
                <a:latin typeface="Calibri" panose="020F0502020204030204" pitchFamily="34" charset="0"/>
                <a:cs typeface="Segoe UI Semilight" panose="020B0402040204020203" pitchFamily="34" charset="0"/>
              </a:defRPr>
            </a:lvl1pPr>
            <a:lvl2pPr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2pPr>
            <a:lvl3pPr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3pPr>
            <a:lvl4pPr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en-US" dirty="0"/>
              <a:t>Slide </a:t>
            </a:r>
            <a:r>
              <a:rPr lang="en-US" dirty="0" err="1"/>
              <a:t>titel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hier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2C2A39-832A-46AC-B6BC-DDF7A85A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3052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>
                <a:latin typeface="Calibri" panose="020F0502020204030204" pitchFamily="34" charset="0"/>
              </a:defRPr>
            </a:lvl1pPr>
          </a:lstStyle>
          <a:p>
            <a:fld id="{B383CD65-B37D-4B53-A691-C7220D484094}" type="slidenum">
              <a:rPr lang="nl-BE" smtClean="0"/>
              <a:pPr/>
              <a:t>‹nr.›</a:t>
            </a:fld>
            <a:endParaRPr lang="nl-BE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883F81-2843-4B1F-8447-16F56603947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1220" y="2336799"/>
            <a:ext cx="7886700" cy="3840163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Clr>
                <a:srgbClr val="612042"/>
              </a:buClr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Segoe UI Semilight" panose="020B0402040204020203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buClr>
                <a:srgbClr val="612042"/>
              </a:buClr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Segoe UI Semilight" panose="020B0402040204020203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buClr>
                <a:srgbClr val="612042"/>
              </a:buClr>
              <a:buSzPct val="100000"/>
              <a:defRPr>
                <a:solidFill>
                  <a:schemeClr val="tx1"/>
                </a:solidFill>
                <a:latin typeface="Calibri" panose="020F0502020204030204" pitchFamily="34" charset="0"/>
                <a:cs typeface="Segoe UI Semilight" panose="020B0402040204020203" pitchFamily="34" charset="0"/>
              </a:defRPr>
            </a:lvl3pPr>
            <a:lvl4pPr>
              <a:lnSpc>
                <a:spcPct val="100000"/>
              </a:lnSpc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4pPr>
            <a:lvl5pPr>
              <a:buClr>
                <a:srgbClr val="EE6E00"/>
              </a:buClr>
              <a:defRPr>
                <a:solidFill>
                  <a:srgbClr val="483E3C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defRPr>
            </a:lvl5pPr>
          </a:lstStyle>
          <a:p>
            <a:pPr lvl="0"/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de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65657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00117" y="6481483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/>
                </a:solidFill>
                <a:latin typeface="Segoe UI Light" panose="020B0502040204020203" pitchFamily="34" charset="0"/>
              </a:defRPr>
            </a:lvl1pPr>
          </a:lstStyle>
          <a:p>
            <a:fld id="{F2AA37ED-E439-4546-990C-8FB701BFEDAE}" type="slidenum">
              <a:rPr lang="nl-BE" smtClean="0"/>
              <a:pPr/>
              <a:t>‹nr.›</a:t>
            </a:fld>
            <a:endParaRPr lang="nl-B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DBD1B4-7BD4-4075-8511-79542CFC8A4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85" y="217715"/>
            <a:ext cx="1908000" cy="1233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0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nl-BE" dirty="0"/>
              <a:t>Gemiddelde WTO-douanetarieven per productcategorie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A1EE617-137C-4C1B-9E16-5EBE3D523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220" y="2798437"/>
            <a:ext cx="7886700" cy="3840163"/>
          </a:xfrm>
        </p:spPr>
        <p:txBody>
          <a:bodyPr/>
          <a:lstStyle/>
          <a:p>
            <a:pPr marL="0" indent="0">
              <a:buNone/>
            </a:pPr>
            <a:endParaRPr lang="it-IT" sz="1600" dirty="0"/>
          </a:p>
          <a:p>
            <a:endParaRPr lang="it-IT" sz="1200" dirty="0"/>
          </a:p>
          <a:p>
            <a:pPr marL="0" indent="0">
              <a:buNone/>
            </a:pPr>
            <a:endParaRPr lang="nl-BE" sz="1200" dirty="0"/>
          </a:p>
          <a:p>
            <a:endParaRPr lang="nl-BE" sz="12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E5B18C5-2B96-4D09-93B1-834F25550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891170"/>
              </p:ext>
            </p:extLst>
          </p:nvPr>
        </p:nvGraphicFramePr>
        <p:xfrm>
          <a:off x="701220" y="2525059"/>
          <a:ext cx="7886700" cy="3972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2001494141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511593082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913002026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678538073"/>
                    </a:ext>
                  </a:extLst>
                </a:gridCol>
              </a:tblGrid>
              <a:tr h="466963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050" b="1" dirty="0">
                          <a:effectLst/>
                          <a:latin typeface="Calibri" panose="020F0502020204030204" pitchFamily="34" charset="0"/>
                          <a:ea typeface="Segoe UI Semilight" panose="020B0402040204020203" pitchFamily="34" charset="0"/>
                          <a:cs typeface="Calibri" panose="020F0502020204030204" pitchFamily="34" charset="0"/>
                        </a:rPr>
                        <a:t>Productcategorie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20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Heffing in %</a:t>
                      </a:r>
                      <a:endParaRPr lang="x-none" sz="1050" b="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20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050" b="1" dirty="0">
                          <a:effectLst/>
                          <a:latin typeface="Calibri" panose="020F0502020204030204" pitchFamily="34" charset="0"/>
                          <a:ea typeface="Segoe UI Semilight" panose="020B0402040204020203" pitchFamily="34" charset="0"/>
                          <a:cs typeface="Calibri" panose="020F0502020204030204" pitchFamily="34" charset="0"/>
                        </a:rPr>
                        <a:t>Productcategorie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20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105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Heffing in %</a:t>
                      </a:r>
                      <a:endParaRPr lang="x-none" sz="1000" b="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20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182172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Hoofdstuk 02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32,8%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Hoofdstuk 11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47,0%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9467963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Hoofdstuk 03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11,1%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Hoofdstuk 15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12,2%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520271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Hoofdstuk 04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44,0%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Hoofdstuk 16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36,2%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8689013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Melk en melkpoeder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46,7%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Bereidingen van vlees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41,8%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617944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yoghurt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28,5%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Bereidingen van vis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16,4%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345578"/>
                  </a:ext>
                </a:extLst>
              </a:tr>
              <a:tr h="38617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Wei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58,2%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Bereidingen van schaal en weekdieren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20,0%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363672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Vetten (boter)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63,3%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Hoofdstuk 17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60,0%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3427194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Kazen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51,2%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Hoofdstuk 18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16,2%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0421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Zuivelproducten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45,4%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Hoofdstuk 19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25,1%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476207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Eieren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22,3%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Hoofdstuk 20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15,1%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1772299"/>
                  </a:ext>
                </a:extLst>
              </a:tr>
              <a:tr h="38617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Honing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17,3%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Bereidingen van groenten en fruit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16,6%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485007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Hoofdstuk 07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13,2%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Fruitsappen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13,8%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990595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Hoofdstuk 09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6,6%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Hoofdstuk 21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25,4%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987431"/>
                  </a:ext>
                </a:extLst>
              </a:tr>
              <a:tr h="22778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Hoofdstuk 10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11,6%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Hoofdstuk 22</a:t>
                      </a:r>
                      <a:endParaRPr lang="x-none" sz="1050" b="1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BE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6,6%</a:t>
                      </a:r>
                      <a:endParaRPr lang="x-none" sz="1050" dirty="0">
                        <a:effectLst/>
                        <a:latin typeface="Calibri" panose="020F0502020204030204" pitchFamily="34" charset="0"/>
                        <a:ea typeface="Segoe UI Semilight" panose="020B04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482204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21C804A2-6F3B-4DA8-88BD-87BB728B05B2}"/>
              </a:ext>
            </a:extLst>
          </p:cNvPr>
          <p:cNvSpPr/>
          <p:nvPr/>
        </p:nvSpPr>
        <p:spPr>
          <a:xfrm>
            <a:off x="701220" y="6497813"/>
            <a:ext cx="1555234" cy="2277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nl-BE" sz="800" dirty="0">
                <a:latin typeface="Calibri" panose="020F0502020204030204" pitchFamily="34" charset="0"/>
                <a:ea typeface="Segoe UI Semilight" panose="020B0402040204020203" pitchFamily="34" charset="0"/>
                <a:cs typeface="Calibri" panose="020F0502020204030204" pitchFamily="34" charset="0"/>
              </a:rPr>
              <a:t>Bron: berekeningen J-P Feyaerts</a:t>
            </a:r>
            <a:endParaRPr lang="x-none" sz="800" dirty="0">
              <a:effectLst/>
              <a:latin typeface="Calibri" panose="020F0502020204030204" pitchFamily="34" charset="0"/>
              <a:ea typeface="Segoe UI Semilight" panose="020B0402040204020203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60648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FEVIA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E6E00"/>
      </a:accent1>
      <a:accent2>
        <a:srgbClr val="FAB44C"/>
      </a:accent2>
      <a:accent3>
        <a:srgbClr val="5F5451"/>
      </a:accent3>
      <a:accent4>
        <a:srgbClr val="944B41"/>
      </a:accent4>
      <a:accent5>
        <a:srgbClr val="9B634F"/>
      </a:accent5>
      <a:accent6>
        <a:srgbClr val="D78648"/>
      </a:accent6>
      <a:hlink>
        <a:srgbClr val="998C87"/>
      </a:hlink>
      <a:folHlink>
        <a:srgbClr val="EEBB00"/>
      </a:folHlink>
    </a:clrScheme>
    <a:fontScheme name="FEVIA Font">
      <a:majorFont>
        <a:latin typeface="Segoe UI Semilight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VIA PPT Template_20160307.potx" id="{5BB56493-6119-42DE-B068-6E602B1DC838}" vid="{E34AE40F-313B-4DFA-84A4-9CEB9BF67BE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FEVIA PPT Template_20160307.potx</Template>
  <TotalTime>6681</TotalTime>
  <Words>140</Words>
  <Application>Microsoft Office PowerPoint</Application>
  <PresentationFormat>Diavoorstelling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 Light</vt:lpstr>
      <vt:lpstr>Segoe UI Semilight</vt:lpstr>
      <vt:lpstr>Times New Roman</vt:lpstr>
      <vt:lpstr>Custom Design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Courant</dc:creator>
  <cp:lastModifiedBy>Tine Vandervelden</cp:lastModifiedBy>
  <cp:revision>132</cp:revision>
  <dcterms:created xsi:type="dcterms:W3CDTF">2016-03-07T09:18:55Z</dcterms:created>
  <dcterms:modified xsi:type="dcterms:W3CDTF">2018-07-26T09:52:35Z</dcterms:modified>
</cp:coreProperties>
</file>