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8.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87" r:id="rId1"/>
    <p:sldMasterId id="2147483700" r:id="rId2"/>
    <p:sldMasterId id="2147483703" r:id="rId3"/>
    <p:sldMasterId id="2147483717" r:id="rId4"/>
    <p:sldMasterId id="2147483729" r:id="rId5"/>
    <p:sldMasterId id="2147483727" r:id="rId6"/>
    <p:sldMasterId id="2147483751" r:id="rId7"/>
    <p:sldMasterId id="2147483768" r:id="rId8"/>
    <p:sldMasterId id="2147483778" r:id="rId9"/>
  </p:sldMasterIdLst>
  <p:notesMasterIdLst>
    <p:notesMasterId r:id="rId41"/>
  </p:notesMasterIdLst>
  <p:handoutMasterIdLst>
    <p:handoutMasterId r:id="rId42"/>
  </p:handoutMasterIdLst>
  <p:sldIdLst>
    <p:sldId id="276" r:id="rId10"/>
    <p:sldId id="400" r:id="rId11"/>
    <p:sldId id="401" r:id="rId12"/>
    <p:sldId id="412" r:id="rId13"/>
    <p:sldId id="413" r:id="rId14"/>
    <p:sldId id="414" r:id="rId15"/>
    <p:sldId id="415" r:id="rId16"/>
    <p:sldId id="416" r:id="rId17"/>
    <p:sldId id="417" r:id="rId18"/>
    <p:sldId id="418" r:id="rId19"/>
    <p:sldId id="419" r:id="rId20"/>
    <p:sldId id="420" r:id="rId21"/>
    <p:sldId id="421" r:id="rId22"/>
    <p:sldId id="423" r:id="rId23"/>
    <p:sldId id="408" r:id="rId24"/>
    <p:sldId id="409" r:id="rId25"/>
    <p:sldId id="424" r:id="rId26"/>
    <p:sldId id="425" r:id="rId27"/>
    <p:sldId id="426" r:id="rId28"/>
    <p:sldId id="427" r:id="rId29"/>
    <p:sldId id="429" r:id="rId30"/>
    <p:sldId id="430" r:id="rId31"/>
    <p:sldId id="431" r:id="rId32"/>
    <p:sldId id="432" r:id="rId33"/>
    <p:sldId id="434" r:id="rId34"/>
    <p:sldId id="435" r:id="rId35"/>
    <p:sldId id="436" r:id="rId36"/>
    <p:sldId id="437" r:id="rId37"/>
    <p:sldId id="438" r:id="rId38"/>
    <p:sldId id="433" r:id="rId39"/>
    <p:sldId id="428" r:id="rId40"/>
  </p:sldIdLst>
  <p:sldSz cx="9144000" cy="6858000" type="screen4x3"/>
  <p:notesSz cx="6889750" cy="1002188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5353"/>
    <a:srgbClr val="000000"/>
    <a:srgbClr val="003300"/>
    <a:srgbClr val="FF7107"/>
    <a:srgbClr val="FF6600"/>
    <a:srgbClr val="F6F000"/>
    <a:srgbClr val="FCF600"/>
    <a:srgbClr val="4C7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89925" autoAdjust="0"/>
  </p:normalViewPr>
  <p:slideViewPr>
    <p:cSldViewPr snapToGrid="0">
      <p:cViewPr varScale="1">
        <p:scale>
          <a:sx n="99" d="100"/>
          <a:sy n="99" d="100"/>
        </p:scale>
        <p:origin x="136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7" d="100"/>
          <a:sy n="57" d="100"/>
        </p:scale>
        <p:origin x="198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71DA93-0B31-0445-8476-9C78B27941A0}" type="doc">
      <dgm:prSet loTypeId="urn:microsoft.com/office/officeart/2005/8/layout/cycle8" loCatId="" qsTypeId="urn:microsoft.com/office/officeart/2005/8/quickstyle/simple4" qsCatId="simple" csTypeId="urn:microsoft.com/office/officeart/2005/8/colors/accent1_2" csCatId="accent1" phldr="1"/>
      <dgm:spPr/>
    </dgm:pt>
    <dgm:pt modelId="{BF31A781-A077-5645-B1E0-A86110E31717}">
      <dgm:prSet phldrT="[Texte]"/>
      <dgm:spPr/>
      <dgm:t>
        <a:bodyPr/>
        <a:lstStyle/>
        <a:p>
          <a:r>
            <a:rPr lang="fr-FR"/>
            <a:t>Smart Product</a:t>
          </a:r>
        </a:p>
      </dgm:t>
    </dgm:pt>
    <dgm:pt modelId="{B83B2879-376C-0B42-B60A-A657355E0472}" type="parTrans" cxnId="{AB1A3ABA-2C57-B942-8FA7-1B205A226B54}">
      <dgm:prSet/>
      <dgm:spPr/>
      <dgm:t>
        <a:bodyPr/>
        <a:lstStyle/>
        <a:p>
          <a:endParaRPr lang="fr-FR"/>
        </a:p>
      </dgm:t>
    </dgm:pt>
    <dgm:pt modelId="{0F37A735-993E-E846-A553-4CFABECFC68C}" type="sibTrans" cxnId="{AB1A3ABA-2C57-B942-8FA7-1B205A226B54}">
      <dgm:prSet/>
      <dgm:spPr/>
      <dgm:t>
        <a:bodyPr/>
        <a:lstStyle/>
        <a:p>
          <a:endParaRPr lang="fr-FR"/>
        </a:p>
      </dgm:t>
    </dgm:pt>
    <dgm:pt modelId="{64534C2A-B4B4-8D4C-83A9-CB59649E7791}">
      <dgm:prSet phldrT="[Texte]"/>
      <dgm:spPr/>
      <dgm:t>
        <a:bodyPr/>
        <a:lstStyle/>
        <a:p>
          <a:r>
            <a:rPr lang="fr-FR" dirty="0"/>
            <a:t>Smart Business</a:t>
          </a:r>
        </a:p>
      </dgm:t>
    </dgm:pt>
    <dgm:pt modelId="{1CF8CA3C-FBC6-B84D-856A-B0B4B53C6385}" type="parTrans" cxnId="{2D4F7C97-90AB-4949-B355-513DF3721F14}">
      <dgm:prSet/>
      <dgm:spPr/>
      <dgm:t>
        <a:bodyPr/>
        <a:lstStyle/>
        <a:p>
          <a:endParaRPr lang="fr-FR"/>
        </a:p>
      </dgm:t>
    </dgm:pt>
    <dgm:pt modelId="{08F527C9-4034-0F44-B6EA-8B5367C9B89A}" type="sibTrans" cxnId="{2D4F7C97-90AB-4949-B355-513DF3721F14}">
      <dgm:prSet/>
      <dgm:spPr/>
      <dgm:t>
        <a:bodyPr/>
        <a:lstStyle/>
        <a:p>
          <a:endParaRPr lang="fr-FR"/>
        </a:p>
      </dgm:t>
    </dgm:pt>
    <dgm:pt modelId="{21DB9296-60F5-A245-BF16-48D1C2861191}">
      <dgm:prSet phldrT="[Texte]"/>
      <dgm:spPr>
        <a:gradFill rotWithShape="0">
          <a:gsLst>
            <a:gs pos="100000">
              <a:schemeClr val="tx2"/>
            </a:gs>
            <a:gs pos="10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gradFill>
      </dgm:spPr>
      <dgm:t>
        <a:bodyPr/>
        <a:lstStyle/>
        <a:p>
          <a:r>
            <a:rPr lang="fr-FR" dirty="0"/>
            <a:t>Smart </a:t>
          </a:r>
          <a:r>
            <a:rPr lang="fr-FR" dirty="0" err="1"/>
            <a:t>Process</a:t>
          </a:r>
          <a:endParaRPr lang="fr-FR" dirty="0"/>
        </a:p>
      </dgm:t>
    </dgm:pt>
    <dgm:pt modelId="{39280D64-7390-2D44-A2A7-6B8980DE9C59}" type="sibTrans" cxnId="{B29A4540-897B-0C42-83F3-1473EE61626D}">
      <dgm:prSet/>
      <dgm:spPr/>
      <dgm:t>
        <a:bodyPr/>
        <a:lstStyle/>
        <a:p>
          <a:endParaRPr lang="fr-FR"/>
        </a:p>
      </dgm:t>
    </dgm:pt>
    <dgm:pt modelId="{2384FB76-6EFB-4F41-B529-591AC154D2B7}" type="parTrans" cxnId="{B29A4540-897B-0C42-83F3-1473EE61626D}">
      <dgm:prSet/>
      <dgm:spPr/>
      <dgm:t>
        <a:bodyPr/>
        <a:lstStyle/>
        <a:p>
          <a:endParaRPr lang="fr-FR"/>
        </a:p>
      </dgm:t>
    </dgm:pt>
    <dgm:pt modelId="{CA03D721-190D-3649-B6B1-5FA958B1BE3A}" type="pres">
      <dgm:prSet presAssocID="{2971DA93-0B31-0445-8476-9C78B27941A0}" presName="compositeShape" presStyleCnt="0">
        <dgm:presLayoutVars>
          <dgm:chMax val="7"/>
          <dgm:dir/>
          <dgm:resizeHandles val="exact"/>
        </dgm:presLayoutVars>
      </dgm:prSet>
      <dgm:spPr/>
    </dgm:pt>
    <dgm:pt modelId="{16F5B429-338D-D547-B25B-9A59935E754B}" type="pres">
      <dgm:prSet presAssocID="{2971DA93-0B31-0445-8476-9C78B27941A0}" presName="wedge1" presStyleLbl="node1" presStyleIdx="0" presStyleCnt="3" custScaleX="100403" custScaleY="101441" custLinFactNeighborX="-821" custLinFactNeighborY="1067"/>
      <dgm:spPr/>
    </dgm:pt>
    <dgm:pt modelId="{14672D21-0D7F-884C-9B37-6DE5C2E434AE}" type="pres">
      <dgm:prSet presAssocID="{2971DA93-0B31-0445-8476-9C78B27941A0}" presName="dummy1a" presStyleCnt="0"/>
      <dgm:spPr/>
    </dgm:pt>
    <dgm:pt modelId="{F77CCFF7-CE42-2A48-BB9B-7D5DD4D012E7}" type="pres">
      <dgm:prSet presAssocID="{2971DA93-0B31-0445-8476-9C78B27941A0}" presName="dummy1b" presStyleCnt="0"/>
      <dgm:spPr/>
    </dgm:pt>
    <dgm:pt modelId="{28A41A2E-817D-9B45-9E88-A479DC37DE6B}" type="pres">
      <dgm:prSet presAssocID="{2971DA93-0B31-0445-8476-9C78B27941A0}" presName="wedge1Tx" presStyleLbl="node1" presStyleIdx="0" presStyleCnt="3">
        <dgm:presLayoutVars>
          <dgm:chMax val="0"/>
          <dgm:chPref val="0"/>
          <dgm:bulletEnabled val="1"/>
        </dgm:presLayoutVars>
      </dgm:prSet>
      <dgm:spPr/>
    </dgm:pt>
    <dgm:pt modelId="{5BEF6CE4-13E7-DF4F-8F8C-07C8E8C2BD9A}" type="pres">
      <dgm:prSet presAssocID="{2971DA93-0B31-0445-8476-9C78B27941A0}" presName="wedge2" presStyleLbl="node1" presStyleIdx="1" presStyleCnt="3"/>
      <dgm:spPr/>
    </dgm:pt>
    <dgm:pt modelId="{C9B4E9E1-E960-9E4C-B18E-05751670F774}" type="pres">
      <dgm:prSet presAssocID="{2971DA93-0B31-0445-8476-9C78B27941A0}" presName="dummy2a" presStyleCnt="0"/>
      <dgm:spPr/>
    </dgm:pt>
    <dgm:pt modelId="{3D8A568E-8BB4-1F44-B9F8-E533B42E096F}" type="pres">
      <dgm:prSet presAssocID="{2971DA93-0B31-0445-8476-9C78B27941A0}" presName="dummy2b" presStyleCnt="0"/>
      <dgm:spPr/>
    </dgm:pt>
    <dgm:pt modelId="{AF3AC5A0-CCE0-A74C-A48A-8034A34DB219}" type="pres">
      <dgm:prSet presAssocID="{2971DA93-0B31-0445-8476-9C78B27941A0}" presName="wedge2Tx" presStyleLbl="node1" presStyleIdx="1" presStyleCnt="3">
        <dgm:presLayoutVars>
          <dgm:chMax val="0"/>
          <dgm:chPref val="0"/>
          <dgm:bulletEnabled val="1"/>
        </dgm:presLayoutVars>
      </dgm:prSet>
      <dgm:spPr/>
    </dgm:pt>
    <dgm:pt modelId="{F112C6DC-DF28-BD48-87E2-9FCCA26865DB}" type="pres">
      <dgm:prSet presAssocID="{2971DA93-0B31-0445-8476-9C78B27941A0}" presName="wedge3" presStyleLbl="node1" presStyleIdx="2" presStyleCnt="3"/>
      <dgm:spPr/>
    </dgm:pt>
    <dgm:pt modelId="{0377D28D-C85F-064C-97CF-B3549AAEE259}" type="pres">
      <dgm:prSet presAssocID="{2971DA93-0B31-0445-8476-9C78B27941A0}" presName="dummy3a" presStyleCnt="0"/>
      <dgm:spPr/>
    </dgm:pt>
    <dgm:pt modelId="{1458BF72-85EE-A14A-8365-C13DE21FA7A6}" type="pres">
      <dgm:prSet presAssocID="{2971DA93-0B31-0445-8476-9C78B27941A0}" presName="dummy3b" presStyleCnt="0"/>
      <dgm:spPr/>
    </dgm:pt>
    <dgm:pt modelId="{D6D30A3C-5E8E-D242-B8AB-06CEF02E0C51}" type="pres">
      <dgm:prSet presAssocID="{2971DA93-0B31-0445-8476-9C78B27941A0}" presName="wedge3Tx" presStyleLbl="node1" presStyleIdx="2" presStyleCnt="3">
        <dgm:presLayoutVars>
          <dgm:chMax val="0"/>
          <dgm:chPref val="0"/>
          <dgm:bulletEnabled val="1"/>
        </dgm:presLayoutVars>
      </dgm:prSet>
      <dgm:spPr/>
    </dgm:pt>
    <dgm:pt modelId="{E247B897-8F67-E547-A3B8-76789E4AE020}" type="pres">
      <dgm:prSet presAssocID="{39280D64-7390-2D44-A2A7-6B8980DE9C59}" presName="arrowWedge1" presStyleLbl="fgSibTrans2D1" presStyleIdx="0" presStyleCnt="3" custLinFactNeighborX="384" custLinFactNeighborY="-2634"/>
      <dgm:spPr/>
    </dgm:pt>
    <dgm:pt modelId="{6C57392F-F47D-D84F-B566-28BE63FF43D7}" type="pres">
      <dgm:prSet presAssocID="{0F37A735-993E-E846-A553-4CFABECFC68C}" presName="arrowWedge2" presStyleLbl="fgSibTrans2D1" presStyleIdx="1" presStyleCnt="3"/>
      <dgm:spPr/>
    </dgm:pt>
    <dgm:pt modelId="{15C21AA7-55AD-944E-9DD7-9F56915F0CF4}" type="pres">
      <dgm:prSet presAssocID="{08F527C9-4034-0F44-B6EA-8B5367C9B89A}" presName="arrowWedge3" presStyleLbl="fgSibTrans2D1" presStyleIdx="2" presStyleCnt="3"/>
      <dgm:spPr/>
    </dgm:pt>
  </dgm:ptLst>
  <dgm:cxnLst>
    <dgm:cxn modelId="{16CD9616-EA1F-224A-9006-BE36FF9D2F33}" type="presOf" srcId="{64534C2A-B4B4-8D4C-83A9-CB59649E7791}" destId="{D6D30A3C-5E8E-D242-B8AB-06CEF02E0C51}" srcOrd="1" destOrd="0" presId="urn:microsoft.com/office/officeart/2005/8/layout/cycle8"/>
    <dgm:cxn modelId="{7374E618-D998-EF43-A578-4FC7A888BC28}" type="presOf" srcId="{BF31A781-A077-5645-B1E0-A86110E31717}" destId="{5BEF6CE4-13E7-DF4F-8F8C-07C8E8C2BD9A}" srcOrd="0" destOrd="0" presId="urn:microsoft.com/office/officeart/2005/8/layout/cycle8"/>
    <dgm:cxn modelId="{0D611229-025A-5F46-9B73-7D8ED36901FE}" type="presOf" srcId="{BF31A781-A077-5645-B1E0-A86110E31717}" destId="{AF3AC5A0-CCE0-A74C-A48A-8034A34DB219}" srcOrd="1" destOrd="0" presId="urn:microsoft.com/office/officeart/2005/8/layout/cycle8"/>
    <dgm:cxn modelId="{B29A4540-897B-0C42-83F3-1473EE61626D}" srcId="{2971DA93-0B31-0445-8476-9C78B27941A0}" destId="{21DB9296-60F5-A245-BF16-48D1C2861191}" srcOrd="0" destOrd="0" parTransId="{2384FB76-6EFB-4F41-B529-591AC154D2B7}" sibTransId="{39280D64-7390-2D44-A2A7-6B8980DE9C59}"/>
    <dgm:cxn modelId="{2B90DA5F-C8B1-A34C-9413-4889921E6B03}" type="presOf" srcId="{64534C2A-B4B4-8D4C-83A9-CB59649E7791}" destId="{F112C6DC-DF28-BD48-87E2-9FCCA26865DB}" srcOrd="0" destOrd="0" presId="urn:microsoft.com/office/officeart/2005/8/layout/cycle8"/>
    <dgm:cxn modelId="{37D67742-D928-DE4A-9092-BFBF1302916A}" type="presOf" srcId="{21DB9296-60F5-A245-BF16-48D1C2861191}" destId="{16F5B429-338D-D547-B25B-9A59935E754B}" srcOrd="0" destOrd="0" presId="urn:microsoft.com/office/officeart/2005/8/layout/cycle8"/>
    <dgm:cxn modelId="{16850472-C133-D847-8F36-D55E791F0670}" type="presOf" srcId="{2971DA93-0B31-0445-8476-9C78B27941A0}" destId="{CA03D721-190D-3649-B6B1-5FA958B1BE3A}" srcOrd="0" destOrd="0" presId="urn:microsoft.com/office/officeart/2005/8/layout/cycle8"/>
    <dgm:cxn modelId="{2D4F7C97-90AB-4949-B355-513DF3721F14}" srcId="{2971DA93-0B31-0445-8476-9C78B27941A0}" destId="{64534C2A-B4B4-8D4C-83A9-CB59649E7791}" srcOrd="2" destOrd="0" parTransId="{1CF8CA3C-FBC6-B84D-856A-B0B4B53C6385}" sibTransId="{08F527C9-4034-0F44-B6EA-8B5367C9B89A}"/>
    <dgm:cxn modelId="{2CE3ADB3-1F2D-A541-A566-DBE4C8C2E120}" type="presOf" srcId="{21DB9296-60F5-A245-BF16-48D1C2861191}" destId="{28A41A2E-817D-9B45-9E88-A479DC37DE6B}" srcOrd="1" destOrd="0" presId="urn:microsoft.com/office/officeart/2005/8/layout/cycle8"/>
    <dgm:cxn modelId="{AB1A3ABA-2C57-B942-8FA7-1B205A226B54}" srcId="{2971DA93-0B31-0445-8476-9C78B27941A0}" destId="{BF31A781-A077-5645-B1E0-A86110E31717}" srcOrd="1" destOrd="0" parTransId="{B83B2879-376C-0B42-B60A-A657355E0472}" sibTransId="{0F37A735-993E-E846-A553-4CFABECFC68C}"/>
    <dgm:cxn modelId="{B4525A91-6426-3940-9D02-57A957A46AEE}" type="presParOf" srcId="{CA03D721-190D-3649-B6B1-5FA958B1BE3A}" destId="{16F5B429-338D-D547-B25B-9A59935E754B}" srcOrd="0" destOrd="0" presId="urn:microsoft.com/office/officeart/2005/8/layout/cycle8"/>
    <dgm:cxn modelId="{7F71DEBB-EA38-584C-8EC0-37260F1F3515}" type="presParOf" srcId="{CA03D721-190D-3649-B6B1-5FA958B1BE3A}" destId="{14672D21-0D7F-884C-9B37-6DE5C2E434AE}" srcOrd="1" destOrd="0" presId="urn:microsoft.com/office/officeart/2005/8/layout/cycle8"/>
    <dgm:cxn modelId="{5855EF88-07BA-F94F-B7E2-6CE06BBD4718}" type="presParOf" srcId="{CA03D721-190D-3649-B6B1-5FA958B1BE3A}" destId="{F77CCFF7-CE42-2A48-BB9B-7D5DD4D012E7}" srcOrd="2" destOrd="0" presId="urn:microsoft.com/office/officeart/2005/8/layout/cycle8"/>
    <dgm:cxn modelId="{F4B9876D-A2C1-564A-B58B-27D349D3AFD6}" type="presParOf" srcId="{CA03D721-190D-3649-B6B1-5FA958B1BE3A}" destId="{28A41A2E-817D-9B45-9E88-A479DC37DE6B}" srcOrd="3" destOrd="0" presId="urn:microsoft.com/office/officeart/2005/8/layout/cycle8"/>
    <dgm:cxn modelId="{990AA1A9-06B1-614B-B289-67F064214B84}" type="presParOf" srcId="{CA03D721-190D-3649-B6B1-5FA958B1BE3A}" destId="{5BEF6CE4-13E7-DF4F-8F8C-07C8E8C2BD9A}" srcOrd="4" destOrd="0" presId="urn:microsoft.com/office/officeart/2005/8/layout/cycle8"/>
    <dgm:cxn modelId="{5DA100FC-015B-DF43-9088-232B5452F0B1}" type="presParOf" srcId="{CA03D721-190D-3649-B6B1-5FA958B1BE3A}" destId="{C9B4E9E1-E960-9E4C-B18E-05751670F774}" srcOrd="5" destOrd="0" presId="urn:microsoft.com/office/officeart/2005/8/layout/cycle8"/>
    <dgm:cxn modelId="{5664410A-916D-A041-B1B0-305A286DDAEB}" type="presParOf" srcId="{CA03D721-190D-3649-B6B1-5FA958B1BE3A}" destId="{3D8A568E-8BB4-1F44-B9F8-E533B42E096F}" srcOrd="6" destOrd="0" presId="urn:microsoft.com/office/officeart/2005/8/layout/cycle8"/>
    <dgm:cxn modelId="{ACE35CB8-9308-5548-AF44-B7D46819D335}" type="presParOf" srcId="{CA03D721-190D-3649-B6B1-5FA958B1BE3A}" destId="{AF3AC5A0-CCE0-A74C-A48A-8034A34DB219}" srcOrd="7" destOrd="0" presId="urn:microsoft.com/office/officeart/2005/8/layout/cycle8"/>
    <dgm:cxn modelId="{1F43904B-4211-B54E-A367-5E64060E6901}" type="presParOf" srcId="{CA03D721-190D-3649-B6B1-5FA958B1BE3A}" destId="{F112C6DC-DF28-BD48-87E2-9FCCA26865DB}" srcOrd="8" destOrd="0" presId="urn:microsoft.com/office/officeart/2005/8/layout/cycle8"/>
    <dgm:cxn modelId="{5FA7CC0C-4645-1C48-8F2B-BBC70F0BCDA6}" type="presParOf" srcId="{CA03D721-190D-3649-B6B1-5FA958B1BE3A}" destId="{0377D28D-C85F-064C-97CF-B3549AAEE259}" srcOrd="9" destOrd="0" presId="urn:microsoft.com/office/officeart/2005/8/layout/cycle8"/>
    <dgm:cxn modelId="{2535FFAB-B1CA-B04F-A890-5806EBC4DBFE}" type="presParOf" srcId="{CA03D721-190D-3649-B6B1-5FA958B1BE3A}" destId="{1458BF72-85EE-A14A-8365-C13DE21FA7A6}" srcOrd="10" destOrd="0" presId="urn:microsoft.com/office/officeart/2005/8/layout/cycle8"/>
    <dgm:cxn modelId="{008A6C96-78B1-014C-ABF8-A745B5240DEE}" type="presParOf" srcId="{CA03D721-190D-3649-B6B1-5FA958B1BE3A}" destId="{D6D30A3C-5E8E-D242-B8AB-06CEF02E0C51}" srcOrd="11" destOrd="0" presId="urn:microsoft.com/office/officeart/2005/8/layout/cycle8"/>
    <dgm:cxn modelId="{02029B56-39E7-F344-8222-7CB3117260DA}" type="presParOf" srcId="{CA03D721-190D-3649-B6B1-5FA958B1BE3A}" destId="{E247B897-8F67-E547-A3B8-76789E4AE020}" srcOrd="12" destOrd="0" presId="urn:microsoft.com/office/officeart/2005/8/layout/cycle8"/>
    <dgm:cxn modelId="{BAA80FA3-D334-754E-9A4F-889BBB117112}" type="presParOf" srcId="{CA03D721-190D-3649-B6B1-5FA958B1BE3A}" destId="{6C57392F-F47D-D84F-B566-28BE63FF43D7}" srcOrd="13" destOrd="0" presId="urn:microsoft.com/office/officeart/2005/8/layout/cycle8"/>
    <dgm:cxn modelId="{1A029126-DF15-8A45-9A65-EB1A42F997B4}" type="presParOf" srcId="{CA03D721-190D-3649-B6B1-5FA958B1BE3A}" destId="{15C21AA7-55AD-944E-9DD7-9F56915F0CF4}"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5B429-338D-D547-B25B-9A59935E754B}">
      <dsp:nvSpPr>
        <dsp:cNvPr id="0" name=""/>
        <dsp:cNvSpPr/>
      </dsp:nvSpPr>
      <dsp:spPr>
        <a:xfrm>
          <a:off x="838624" y="265869"/>
          <a:ext cx="3160991" cy="3193671"/>
        </a:xfrm>
        <a:prstGeom prst="pie">
          <a:avLst>
            <a:gd name="adj1" fmla="val 16200000"/>
            <a:gd name="adj2" fmla="val 1800000"/>
          </a:avLst>
        </a:prstGeom>
        <a:gradFill rotWithShape="0">
          <a:gsLst>
            <a:gs pos="100000">
              <a:schemeClr val="tx2"/>
            </a:gs>
            <a:gs pos="10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fr-FR" sz="2300" kern="1200" dirty="0"/>
            <a:t>Smart </a:t>
          </a:r>
          <a:r>
            <a:rPr lang="fr-FR" sz="2300" kern="1200" dirty="0" err="1"/>
            <a:t>Process</a:t>
          </a:r>
          <a:endParaRPr lang="fr-FR" sz="2300" kern="1200" dirty="0"/>
        </a:p>
      </dsp:txBody>
      <dsp:txXfrm>
        <a:off x="2504542" y="942623"/>
        <a:ext cx="1128925" cy="950497"/>
      </dsp:txXfrm>
    </dsp:sp>
    <dsp:sp modelId="{5BEF6CE4-13E7-DF4F-8F8C-07C8E8C2BD9A}">
      <dsp:nvSpPr>
        <dsp:cNvPr id="0" name=""/>
        <dsp:cNvSpPr/>
      </dsp:nvSpPr>
      <dsp:spPr>
        <a:xfrm>
          <a:off x="805975" y="367399"/>
          <a:ext cx="3148304" cy="3148304"/>
        </a:xfrm>
        <a:prstGeom prst="pie">
          <a:avLst>
            <a:gd name="adj1" fmla="val 1800000"/>
            <a:gd name="adj2" fmla="val 90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fr-FR" sz="2300" kern="1200"/>
            <a:t>Smart Product</a:t>
          </a:r>
        </a:p>
      </dsp:txBody>
      <dsp:txXfrm>
        <a:off x="1555571" y="2410049"/>
        <a:ext cx="1686591" cy="824555"/>
      </dsp:txXfrm>
    </dsp:sp>
    <dsp:sp modelId="{F112C6DC-DF28-BD48-87E2-9FCCA26865DB}">
      <dsp:nvSpPr>
        <dsp:cNvPr id="0" name=""/>
        <dsp:cNvSpPr/>
      </dsp:nvSpPr>
      <dsp:spPr>
        <a:xfrm>
          <a:off x="741135" y="254960"/>
          <a:ext cx="3148304" cy="3148304"/>
        </a:xfrm>
        <a:prstGeom prst="pie">
          <a:avLst>
            <a:gd name="adj1" fmla="val 90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fr-FR" sz="2300" kern="1200" dirty="0"/>
            <a:t>Smart Business</a:t>
          </a:r>
        </a:p>
      </dsp:txBody>
      <dsp:txXfrm>
        <a:off x="1105814" y="922101"/>
        <a:ext cx="1124394" cy="936995"/>
      </dsp:txXfrm>
    </dsp:sp>
    <dsp:sp modelId="{E247B897-8F67-E547-A3B8-76789E4AE020}">
      <dsp:nvSpPr>
        <dsp:cNvPr id="0" name=""/>
        <dsp:cNvSpPr/>
      </dsp:nvSpPr>
      <dsp:spPr>
        <a:xfrm>
          <a:off x="663846" y="205"/>
          <a:ext cx="3538094" cy="3538094"/>
        </a:xfrm>
        <a:prstGeom prst="circularArrow">
          <a:avLst>
            <a:gd name="adj1" fmla="val 5085"/>
            <a:gd name="adj2" fmla="val 327528"/>
            <a:gd name="adj3" fmla="val 1472472"/>
            <a:gd name="adj4" fmla="val 16199432"/>
            <a:gd name="adj5" fmla="val 593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C57392F-F47D-D84F-B566-28BE63FF43D7}">
      <dsp:nvSpPr>
        <dsp:cNvPr id="0" name=""/>
        <dsp:cNvSpPr/>
      </dsp:nvSpPr>
      <dsp:spPr>
        <a:xfrm>
          <a:off x="611080" y="172305"/>
          <a:ext cx="3538094" cy="3538094"/>
        </a:xfrm>
        <a:prstGeom prst="circularArrow">
          <a:avLst>
            <a:gd name="adj1" fmla="val 5085"/>
            <a:gd name="adj2" fmla="val 327528"/>
            <a:gd name="adj3" fmla="val 8671970"/>
            <a:gd name="adj4" fmla="val 1800502"/>
            <a:gd name="adj5" fmla="val 593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5C21AA7-55AD-944E-9DD7-9F56915F0CF4}">
      <dsp:nvSpPr>
        <dsp:cNvPr id="0" name=""/>
        <dsp:cNvSpPr/>
      </dsp:nvSpPr>
      <dsp:spPr>
        <a:xfrm>
          <a:off x="545980" y="60065"/>
          <a:ext cx="3538094" cy="3538094"/>
        </a:xfrm>
        <a:prstGeom prst="circularArrow">
          <a:avLst>
            <a:gd name="adj1" fmla="val 5085"/>
            <a:gd name="adj2" fmla="val 327528"/>
            <a:gd name="adj3" fmla="val 15873039"/>
            <a:gd name="adj4" fmla="val 9000000"/>
            <a:gd name="adj5" fmla="val 593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nl-BE"/>
          </a:p>
        </p:txBody>
      </p:sp>
      <p:sp>
        <p:nvSpPr>
          <p:cNvPr id="3" name="Date Placeholder 2"/>
          <p:cNvSpPr>
            <a:spLocks noGrp="1"/>
          </p:cNvSpPr>
          <p:nvPr>
            <p:ph type="dt" sz="quarter" idx="1"/>
          </p:nvPr>
        </p:nvSpPr>
        <p:spPr>
          <a:xfrm>
            <a:off x="3902597" y="0"/>
            <a:ext cx="2985558" cy="502835"/>
          </a:xfrm>
          <a:prstGeom prst="rect">
            <a:avLst/>
          </a:prstGeom>
        </p:spPr>
        <p:txBody>
          <a:bodyPr vert="horz" lIns="96634" tIns="48317" rIns="96634" bIns="48317" rtlCol="0"/>
          <a:lstStyle>
            <a:lvl1pPr algn="r">
              <a:defRPr sz="1300"/>
            </a:lvl1pPr>
          </a:lstStyle>
          <a:p>
            <a:fld id="{1C29E2DD-4D10-4887-87B7-E181CF14E592}" type="datetimeFigureOut">
              <a:rPr lang="nl-BE" smtClean="0"/>
              <a:t>19/10/2017</a:t>
            </a:fld>
            <a:endParaRPr lang="nl-BE"/>
          </a:p>
        </p:txBody>
      </p:sp>
      <p:sp>
        <p:nvSpPr>
          <p:cNvPr id="4" name="Footer Placeholder 3"/>
          <p:cNvSpPr>
            <a:spLocks noGrp="1"/>
          </p:cNvSpPr>
          <p:nvPr>
            <p:ph type="ftr" sz="quarter" idx="2"/>
          </p:nvPr>
        </p:nvSpPr>
        <p:spPr>
          <a:xfrm>
            <a:off x="0" y="9519055"/>
            <a:ext cx="2985558" cy="502834"/>
          </a:xfrm>
          <a:prstGeom prst="rect">
            <a:avLst/>
          </a:prstGeom>
        </p:spPr>
        <p:txBody>
          <a:bodyPr vert="horz" lIns="96634" tIns="48317" rIns="96634" bIns="48317" rtlCol="0" anchor="b"/>
          <a:lstStyle>
            <a:lvl1pPr algn="l">
              <a:defRPr sz="1300"/>
            </a:lvl1pPr>
          </a:lstStyle>
          <a:p>
            <a:endParaRPr lang="nl-BE"/>
          </a:p>
        </p:txBody>
      </p:sp>
      <p:sp>
        <p:nvSpPr>
          <p:cNvPr id="5" name="Slide Number Placeholder 4"/>
          <p:cNvSpPr>
            <a:spLocks noGrp="1"/>
          </p:cNvSpPr>
          <p:nvPr>
            <p:ph type="sldNum" sz="quarter" idx="3"/>
          </p:nvPr>
        </p:nvSpPr>
        <p:spPr>
          <a:xfrm>
            <a:off x="3902597" y="9519055"/>
            <a:ext cx="2985558" cy="502834"/>
          </a:xfrm>
          <a:prstGeom prst="rect">
            <a:avLst/>
          </a:prstGeom>
        </p:spPr>
        <p:txBody>
          <a:bodyPr vert="horz" lIns="96634" tIns="48317" rIns="96634" bIns="48317" rtlCol="0" anchor="b"/>
          <a:lstStyle>
            <a:lvl1pPr algn="r">
              <a:defRPr sz="1300"/>
            </a:lvl1pPr>
          </a:lstStyle>
          <a:p>
            <a:fld id="{906EEC17-8772-49FD-983B-A053E5656311}" type="slidenum">
              <a:rPr lang="nl-BE" smtClean="0"/>
              <a:t>‹#›</a:t>
            </a:fld>
            <a:endParaRPr lang="nl-BE"/>
          </a:p>
        </p:txBody>
      </p:sp>
    </p:spTree>
    <p:extLst>
      <p:ext uri="{BB962C8B-B14F-4D97-AF65-F5344CB8AC3E}">
        <p14:creationId xmlns:p14="http://schemas.microsoft.com/office/powerpoint/2010/main" val="846145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nl-BE"/>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66A633FC-78B8-458A-9A21-CDEBD354BF32}" type="datetimeFigureOut">
              <a:rPr lang="nl-BE" smtClean="0"/>
              <a:t>19/10/2017</a:t>
            </a:fld>
            <a:endParaRPr lang="nl-BE"/>
          </a:p>
        </p:txBody>
      </p:sp>
      <p:sp>
        <p:nvSpPr>
          <p:cNvPr id="4" name="Slide Image Placeholder 3"/>
          <p:cNvSpPr>
            <a:spLocks noGrp="1" noRot="1" noChangeAspect="1"/>
          </p:cNvSpPr>
          <p:nvPr>
            <p:ph type="sldImg" idx="2"/>
          </p:nvPr>
        </p:nvSpPr>
        <p:spPr>
          <a:xfrm>
            <a:off x="1190625" y="1252538"/>
            <a:ext cx="4508500" cy="3382962"/>
          </a:xfrm>
          <a:prstGeom prst="rect">
            <a:avLst/>
          </a:prstGeom>
          <a:noFill/>
          <a:ln w="12700">
            <a:solidFill>
              <a:prstClr val="black"/>
            </a:solidFill>
          </a:ln>
        </p:spPr>
        <p:txBody>
          <a:bodyPr vert="horz" lIns="96634" tIns="48317" rIns="96634" bIns="48317" rtlCol="0" anchor="ctr"/>
          <a:lstStyle/>
          <a:p>
            <a:endParaRPr lang="nl-BE"/>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nl-BE"/>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D7C781DB-C5DB-4108-A009-F8365BF60B40}" type="slidenum">
              <a:rPr lang="nl-BE" smtClean="0"/>
              <a:t>‹#›</a:t>
            </a:fld>
            <a:endParaRPr lang="nl-BE"/>
          </a:p>
        </p:txBody>
      </p:sp>
    </p:spTree>
    <p:extLst>
      <p:ext uri="{BB962C8B-B14F-4D97-AF65-F5344CB8AC3E}">
        <p14:creationId xmlns:p14="http://schemas.microsoft.com/office/powerpoint/2010/main" val="2274573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defTabSz="966338">
              <a:defRPr/>
            </a:pPr>
            <a:fld id="{D7C781DB-C5DB-4108-A009-F8365BF60B40}" type="slidenum">
              <a:rPr lang="nl-BE" sz="1900" kern="0">
                <a:solidFill>
                  <a:sysClr val="windowText" lastClr="000000"/>
                </a:solidFill>
              </a:rPr>
              <a:pPr defTabSz="966338">
                <a:defRPr/>
              </a:pPr>
              <a:t>2</a:t>
            </a:fld>
            <a:endParaRPr lang="nl-BE" sz="1900" kern="0">
              <a:solidFill>
                <a:sysClr val="windowText" lastClr="000000"/>
              </a:solidFill>
            </a:endParaRPr>
          </a:p>
        </p:txBody>
      </p:sp>
    </p:spTree>
    <p:extLst>
      <p:ext uri="{BB962C8B-B14F-4D97-AF65-F5344CB8AC3E}">
        <p14:creationId xmlns:p14="http://schemas.microsoft.com/office/powerpoint/2010/main" val="4023065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D7C781DB-C5DB-4108-A009-F8365BF60B40}" type="slidenum">
              <a:rPr lang="nl-BE" smtClean="0"/>
              <a:t>18</a:t>
            </a:fld>
            <a:endParaRPr lang="nl-BE"/>
          </a:p>
        </p:txBody>
      </p:sp>
    </p:spTree>
    <p:extLst>
      <p:ext uri="{BB962C8B-B14F-4D97-AF65-F5344CB8AC3E}">
        <p14:creationId xmlns:p14="http://schemas.microsoft.com/office/powerpoint/2010/main" val="4097076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D7C781DB-C5DB-4108-A009-F8365BF60B40}" type="slidenum">
              <a:rPr lang="nl-BE" smtClean="0"/>
              <a:t>19</a:t>
            </a:fld>
            <a:endParaRPr lang="nl-BE"/>
          </a:p>
        </p:txBody>
      </p:sp>
    </p:spTree>
    <p:extLst>
      <p:ext uri="{BB962C8B-B14F-4D97-AF65-F5344CB8AC3E}">
        <p14:creationId xmlns:p14="http://schemas.microsoft.com/office/powerpoint/2010/main" val="380408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D7C781DB-C5DB-4108-A009-F8365BF60B40}" type="slidenum">
              <a:rPr lang="nl-BE" smtClean="0"/>
              <a:t>20</a:t>
            </a:fld>
            <a:endParaRPr lang="nl-BE"/>
          </a:p>
        </p:txBody>
      </p:sp>
    </p:spTree>
    <p:extLst>
      <p:ext uri="{BB962C8B-B14F-4D97-AF65-F5344CB8AC3E}">
        <p14:creationId xmlns:p14="http://schemas.microsoft.com/office/powerpoint/2010/main" val="1092907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D7C781DB-C5DB-4108-A009-F8365BF60B40}" type="slidenum">
              <a:rPr lang="nl-BE" smtClean="0"/>
              <a:t>21</a:t>
            </a:fld>
            <a:endParaRPr lang="nl-BE"/>
          </a:p>
        </p:txBody>
      </p:sp>
    </p:spTree>
    <p:extLst>
      <p:ext uri="{BB962C8B-B14F-4D97-AF65-F5344CB8AC3E}">
        <p14:creationId xmlns:p14="http://schemas.microsoft.com/office/powerpoint/2010/main" val="115455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D7C781DB-C5DB-4108-A009-F8365BF60B40}" type="slidenum">
              <a:rPr lang="nl-BE" smtClean="0"/>
              <a:t>22</a:t>
            </a:fld>
            <a:endParaRPr lang="nl-BE"/>
          </a:p>
        </p:txBody>
      </p:sp>
    </p:spTree>
    <p:extLst>
      <p:ext uri="{BB962C8B-B14F-4D97-AF65-F5344CB8AC3E}">
        <p14:creationId xmlns:p14="http://schemas.microsoft.com/office/powerpoint/2010/main" val="1928236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D7C781DB-C5DB-4108-A009-F8365BF60B40}" type="slidenum">
              <a:rPr lang="nl-BE" smtClean="0"/>
              <a:t>23</a:t>
            </a:fld>
            <a:endParaRPr lang="nl-BE"/>
          </a:p>
        </p:txBody>
      </p:sp>
    </p:spTree>
    <p:extLst>
      <p:ext uri="{BB962C8B-B14F-4D97-AF65-F5344CB8AC3E}">
        <p14:creationId xmlns:p14="http://schemas.microsoft.com/office/powerpoint/2010/main" val="958582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D7C781DB-C5DB-4108-A009-F8365BF60B40}" type="slidenum">
              <a:rPr lang="nl-BE" smtClean="0"/>
              <a:t>24</a:t>
            </a:fld>
            <a:endParaRPr lang="nl-BE"/>
          </a:p>
        </p:txBody>
      </p:sp>
    </p:spTree>
    <p:extLst>
      <p:ext uri="{BB962C8B-B14F-4D97-AF65-F5344CB8AC3E}">
        <p14:creationId xmlns:p14="http://schemas.microsoft.com/office/powerpoint/2010/main" val="1500366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C781DB-C5DB-4108-A009-F8365BF60B40}"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0723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C781DB-C5DB-4108-A009-F8365BF60B40}"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6005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C781DB-C5DB-4108-A009-F8365BF60B40}"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5901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defTabSz="966338">
              <a:defRPr/>
            </a:pPr>
            <a:fld id="{D7C781DB-C5DB-4108-A009-F8365BF60B40}" type="slidenum">
              <a:rPr lang="nl-BE" sz="1900" kern="0">
                <a:solidFill>
                  <a:sysClr val="windowText" lastClr="000000"/>
                </a:solidFill>
              </a:rPr>
              <a:pPr defTabSz="966338">
                <a:defRPr/>
              </a:pPr>
              <a:t>3</a:t>
            </a:fld>
            <a:endParaRPr lang="nl-BE" sz="1900" kern="0">
              <a:solidFill>
                <a:sysClr val="windowText" lastClr="000000"/>
              </a:solidFill>
            </a:endParaRPr>
          </a:p>
        </p:txBody>
      </p:sp>
    </p:spTree>
    <p:extLst>
      <p:ext uri="{BB962C8B-B14F-4D97-AF65-F5344CB8AC3E}">
        <p14:creationId xmlns:p14="http://schemas.microsoft.com/office/powerpoint/2010/main" val="86510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We </a:t>
            </a:r>
            <a:r>
              <a:rPr lang="nl-BE" dirty="0" err="1"/>
              <a:t>started</a:t>
            </a:r>
            <a:r>
              <a:rPr lang="nl-BE" dirty="0"/>
              <a:t> in Flanders </a:t>
            </a:r>
            <a:r>
              <a:rPr lang="nl-BE" dirty="0" err="1"/>
              <a:t>from</a:t>
            </a:r>
            <a:r>
              <a:rPr lang="nl-BE" dirty="0"/>
              <a:t> </a:t>
            </a:r>
            <a:r>
              <a:rPr lang="nl-BE" dirty="0" err="1"/>
              <a:t>the</a:t>
            </a:r>
            <a:r>
              <a:rPr lang="nl-BE" dirty="0"/>
              <a:t> </a:t>
            </a:r>
            <a:r>
              <a:rPr lang="nl-BE" dirty="0" err="1"/>
              <a:t>experience</a:t>
            </a:r>
            <a:r>
              <a:rPr lang="nl-BE" dirty="0"/>
              <a:t> we </a:t>
            </a:r>
            <a:r>
              <a:rPr lang="nl-BE" dirty="0" err="1"/>
              <a:t>gained</a:t>
            </a:r>
            <a:r>
              <a:rPr lang="nl-BE" dirty="0"/>
              <a:t> in </a:t>
            </a:r>
            <a:r>
              <a:rPr lang="nl-BE" dirty="0" err="1"/>
              <a:t>the</a:t>
            </a:r>
            <a:r>
              <a:rPr lang="nl-BE" dirty="0"/>
              <a:t> </a:t>
            </a:r>
            <a:r>
              <a:rPr lang="nl-BE" dirty="0" err="1"/>
              <a:t>framework</a:t>
            </a:r>
            <a:r>
              <a:rPr lang="nl-BE" dirty="0"/>
              <a:t> of 2 </a:t>
            </a:r>
            <a:r>
              <a:rPr lang="nl-BE" dirty="0" err="1"/>
              <a:t>projects</a:t>
            </a:r>
            <a:r>
              <a:rPr lang="nl-BE" baseline="0" dirty="0"/>
              <a:t> </a:t>
            </a:r>
            <a:r>
              <a:rPr lang="nl-BE" baseline="0" dirty="0" err="1"/>
              <a:t>with</a:t>
            </a:r>
            <a:r>
              <a:rPr lang="nl-BE" baseline="0" dirty="0"/>
              <a:t> Flanders’ FOOD and imec. Via Flanders’ FOOD and DSP </a:t>
            </a:r>
            <a:r>
              <a:rPr lang="nl-BE" baseline="0" dirty="0" err="1"/>
              <a:t>Valley</a:t>
            </a:r>
            <a:r>
              <a:rPr lang="nl-BE" baseline="0" dirty="0"/>
              <a:t> we </a:t>
            </a:r>
            <a:r>
              <a:rPr lang="nl-BE" baseline="0" dirty="0" err="1"/>
              <a:t>bring</a:t>
            </a:r>
            <a:r>
              <a:rPr lang="nl-BE" baseline="0" dirty="0"/>
              <a:t> </a:t>
            </a:r>
            <a:r>
              <a:rPr lang="nl-BE" baseline="0" dirty="0" err="1"/>
              <a:t>together</a:t>
            </a:r>
            <a:r>
              <a:rPr lang="nl-BE" baseline="0" dirty="0"/>
              <a:t> </a:t>
            </a:r>
            <a:r>
              <a:rPr lang="nl-BE" baseline="0" dirty="0" err="1"/>
              <a:t>the</a:t>
            </a:r>
            <a:r>
              <a:rPr lang="nl-BE" baseline="0" dirty="0"/>
              <a:t> </a:t>
            </a:r>
            <a:r>
              <a:rPr lang="nl-BE" baseline="0" dirty="0" err="1"/>
              <a:t>communities</a:t>
            </a:r>
            <a:r>
              <a:rPr lang="nl-BE" baseline="0" dirty="0"/>
              <a:t> of 2 different sectors (</a:t>
            </a:r>
            <a:r>
              <a:rPr lang="nl-BE" baseline="0" dirty="0" err="1"/>
              <a:t>agri</a:t>
            </a:r>
            <a:r>
              <a:rPr lang="nl-BE" baseline="0" dirty="0"/>
              <a:t>-food and electronics).  Via </a:t>
            </a:r>
            <a:r>
              <a:rPr lang="nl-BE" baseline="0" dirty="0" err="1"/>
              <a:t>projects</a:t>
            </a:r>
            <a:r>
              <a:rPr lang="nl-BE" baseline="0" dirty="0"/>
              <a:t>, </a:t>
            </a:r>
            <a:r>
              <a:rPr lang="nl-BE" baseline="0" dirty="0" err="1"/>
              <a:t>networking</a:t>
            </a:r>
            <a:r>
              <a:rPr lang="nl-BE" baseline="0" dirty="0"/>
              <a:t> events, cooperation, </a:t>
            </a:r>
            <a:r>
              <a:rPr lang="nl-BE" baseline="0" dirty="0" err="1"/>
              <a:t>we’ve</a:t>
            </a:r>
            <a:r>
              <a:rPr lang="nl-BE" baseline="0" dirty="0"/>
              <a:t> built a trust zone </a:t>
            </a:r>
            <a:r>
              <a:rPr lang="nl-BE" baseline="0" dirty="0" err="1"/>
              <a:t>between</a:t>
            </a:r>
            <a:r>
              <a:rPr lang="nl-BE" baseline="0" dirty="0"/>
              <a:t> these </a:t>
            </a:r>
            <a:r>
              <a:rPr lang="nl-BE" baseline="0" dirty="0" err="1"/>
              <a:t>communities</a:t>
            </a:r>
            <a:r>
              <a:rPr lang="nl-BE" baseline="0" dirty="0"/>
              <a:t> and </a:t>
            </a:r>
            <a:r>
              <a:rPr lang="nl-BE" baseline="0" dirty="0" err="1"/>
              <a:t>introducted</a:t>
            </a:r>
            <a:r>
              <a:rPr lang="nl-BE" baseline="0" dirty="0"/>
              <a:t> new sensor systems in </a:t>
            </a:r>
            <a:r>
              <a:rPr lang="nl-BE" baseline="0" dirty="0" err="1"/>
              <a:t>the</a:t>
            </a:r>
            <a:r>
              <a:rPr lang="nl-BE" baseline="0" dirty="0"/>
              <a:t> </a:t>
            </a:r>
            <a:r>
              <a:rPr lang="nl-BE" baseline="0" dirty="0" err="1"/>
              <a:t>agri</a:t>
            </a:r>
            <a:r>
              <a:rPr lang="nl-BE" baseline="0" dirty="0"/>
              <a:t>-food </a:t>
            </a:r>
            <a:r>
              <a:rPr lang="nl-BE" baseline="0" dirty="0" err="1"/>
              <a:t>industry</a:t>
            </a:r>
            <a:r>
              <a:rPr lang="nl-BE" baseline="0" dirty="0"/>
              <a:t>. </a:t>
            </a:r>
          </a:p>
          <a:p>
            <a:r>
              <a:rPr lang="nl-BE" dirty="0" err="1"/>
              <a:t>To</a:t>
            </a:r>
            <a:r>
              <a:rPr lang="nl-BE" dirty="0"/>
              <a:t> </a:t>
            </a:r>
            <a:r>
              <a:rPr lang="nl-BE" dirty="0" err="1"/>
              <a:t>roll</a:t>
            </a:r>
            <a:r>
              <a:rPr lang="nl-BE" dirty="0"/>
              <a:t> out </a:t>
            </a:r>
            <a:r>
              <a:rPr lang="nl-BE" dirty="0" err="1"/>
              <a:t>our</a:t>
            </a:r>
            <a:r>
              <a:rPr lang="nl-BE" dirty="0"/>
              <a:t> platform</a:t>
            </a:r>
            <a:r>
              <a:rPr lang="nl-BE" baseline="0" dirty="0"/>
              <a:t> </a:t>
            </a:r>
            <a:r>
              <a:rPr lang="nl-BE" baseline="0" dirty="0" err="1"/>
              <a:t>we’ve</a:t>
            </a:r>
            <a:r>
              <a:rPr lang="nl-BE" baseline="0" dirty="0"/>
              <a:t> </a:t>
            </a:r>
            <a:r>
              <a:rPr lang="nl-BE" baseline="0" dirty="0" err="1"/>
              <a:t>also</a:t>
            </a:r>
            <a:r>
              <a:rPr lang="nl-BE" baseline="0" dirty="0"/>
              <a:t> </a:t>
            </a:r>
            <a:r>
              <a:rPr lang="nl-BE" baseline="0" dirty="0" err="1"/>
              <a:t>introduced</a:t>
            </a:r>
            <a:r>
              <a:rPr lang="nl-BE" baseline="0" dirty="0"/>
              <a:t> </a:t>
            </a:r>
            <a:r>
              <a:rPr lang="nl-BE" baseline="0" dirty="0" err="1"/>
              <a:t>some</a:t>
            </a:r>
            <a:r>
              <a:rPr lang="nl-BE" baseline="0" dirty="0"/>
              <a:t> </a:t>
            </a:r>
            <a:r>
              <a:rPr lang="nl-BE" baseline="0" dirty="0" err="1"/>
              <a:t>other</a:t>
            </a:r>
            <a:r>
              <a:rPr lang="nl-BE" baseline="0" dirty="0"/>
              <a:t> partners like </a:t>
            </a:r>
            <a:r>
              <a:rPr lang="nl-BE" baseline="0" dirty="0" err="1"/>
              <a:t>the</a:t>
            </a:r>
            <a:r>
              <a:rPr lang="nl-BE" baseline="0" dirty="0"/>
              <a:t> Food Pilot, F4P and cluster </a:t>
            </a:r>
            <a:r>
              <a:rPr lang="nl-BE" baseline="0" dirty="0" err="1"/>
              <a:t>about</a:t>
            </a:r>
            <a:r>
              <a:rPr lang="nl-BE" baseline="0" dirty="0"/>
              <a:t> smart farming. </a:t>
            </a:r>
          </a:p>
          <a:p>
            <a:r>
              <a:rPr lang="nl-BE" baseline="0" dirty="0"/>
              <a:t>We </a:t>
            </a:r>
            <a:r>
              <a:rPr lang="nl-BE" baseline="0" dirty="0" err="1"/>
              <a:t>connected</a:t>
            </a:r>
            <a:r>
              <a:rPr lang="nl-BE" baseline="0" dirty="0"/>
              <a:t> </a:t>
            </a:r>
            <a:r>
              <a:rPr lang="nl-BE" baseline="0" dirty="0" err="1"/>
              <a:t>with</a:t>
            </a:r>
            <a:r>
              <a:rPr lang="nl-BE" baseline="0" dirty="0"/>
              <a:t> </a:t>
            </a:r>
            <a:r>
              <a:rPr lang="nl-BE" baseline="0" dirty="0" err="1"/>
              <a:t>other</a:t>
            </a:r>
            <a:r>
              <a:rPr lang="nl-BE" baseline="0" dirty="0"/>
              <a:t> </a:t>
            </a:r>
            <a:r>
              <a:rPr lang="nl-BE" baseline="0" dirty="0" err="1"/>
              <a:t>regions</a:t>
            </a:r>
            <a:r>
              <a:rPr lang="nl-BE" baseline="0" dirty="0"/>
              <a:t> via relevant cluster </a:t>
            </a:r>
            <a:r>
              <a:rPr lang="nl-BE" baseline="0" dirty="0" err="1"/>
              <a:t>organizations</a:t>
            </a:r>
            <a:r>
              <a:rPr lang="nl-BE" baseline="0" dirty="0"/>
              <a:t> we </a:t>
            </a:r>
            <a:r>
              <a:rPr lang="nl-BE" baseline="0" dirty="0" err="1"/>
              <a:t>know</a:t>
            </a:r>
            <a:r>
              <a:rPr lang="nl-BE" baseline="0" dirty="0"/>
              <a:t> </a:t>
            </a:r>
            <a:r>
              <a:rPr lang="nl-BE" baseline="0" dirty="0" err="1"/>
              <a:t>all</a:t>
            </a:r>
            <a:r>
              <a:rPr lang="nl-BE" baseline="0" dirty="0"/>
              <a:t> </a:t>
            </a:r>
            <a:r>
              <a:rPr lang="nl-BE" baseline="0" dirty="0" err="1"/>
              <a:t>around</a:t>
            </a:r>
            <a:r>
              <a:rPr lang="nl-BE" baseline="0" dirty="0"/>
              <a:t> Europe: </a:t>
            </a:r>
          </a:p>
          <a:p>
            <a:pPr marL="171450" indent="-171450">
              <a:buFontTx/>
              <a:buChar char="-"/>
            </a:pPr>
            <a:r>
              <a:rPr lang="nl-BE" baseline="0" dirty="0" err="1"/>
              <a:t>Wallonia</a:t>
            </a:r>
            <a:r>
              <a:rPr lang="nl-BE" baseline="0" dirty="0"/>
              <a:t>, </a:t>
            </a:r>
          </a:p>
          <a:p>
            <a:pPr marL="171450" indent="-171450">
              <a:buFontTx/>
              <a:buChar char="-"/>
            </a:pPr>
            <a:r>
              <a:rPr lang="nl-BE" dirty="0"/>
              <a:t>The</a:t>
            </a:r>
            <a:r>
              <a:rPr lang="nl-BE" baseline="0" dirty="0"/>
              <a:t> South of </a:t>
            </a:r>
            <a:r>
              <a:rPr lang="nl-BE" baseline="0" dirty="0" err="1"/>
              <a:t>the</a:t>
            </a:r>
            <a:r>
              <a:rPr lang="nl-BE" baseline="0" dirty="0"/>
              <a:t> Netherlands</a:t>
            </a:r>
          </a:p>
          <a:p>
            <a:pPr marL="171450" indent="-171450">
              <a:buFontTx/>
              <a:buChar char="-"/>
            </a:pPr>
            <a:r>
              <a:rPr lang="nl-BE" baseline="0" dirty="0" err="1"/>
              <a:t>Lower</a:t>
            </a:r>
            <a:r>
              <a:rPr lang="nl-BE" baseline="0" dirty="0"/>
              <a:t> </a:t>
            </a:r>
            <a:r>
              <a:rPr lang="nl-BE" baseline="0" dirty="0" err="1"/>
              <a:t>Saxony</a:t>
            </a:r>
            <a:r>
              <a:rPr lang="nl-BE" baseline="0" dirty="0"/>
              <a:t> (Germany)</a:t>
            </a:r>
          </a:p>
          <a:p>
            <a:pPr marL="171450" indent="-171450">
              <a:buFontTx/>
              <a:buChar char="-"/>
            </a:pPr>
            <a:r>
              <a:rPr lang="en-US" sz="1200" u="none" kern="1200" dirty="0">
                <a:solidFill>
                  <a:schemeClr val="tx1"/>
                </a:solidFill>
                <a:effectLst/>
                <a:latin typeface="+mn-lt"/>
                <a:ea typeface="+mn-ea"/>
                <a:cs typeface="+mn-cs"/>
              </a:rPr>
              <a:t>North-Rhine Westphalia</a:t>
            </a:r>
            <a:r>
              <a:rPr lang="en-US" sz="1200" u="none" kern="1200" baseline="0" dirty="0">
                <a:solidFill>
                  <a:schemeClr val="tx1"/>
                </a:solidFill>
                <a:effectLst/>
                <a:latin typeface="+mn-lt"/>
                <a:ea typeface="+mn-ea"/>
                <a:cs typeface="+mn-cs"/>
              </a:rPr>
              <a:t> (</a:t>
            </a:r>
            <a:r>
              <a:rPr lang="en-US" sz="1200" u="none" kern="1200" dirty="0">
                <a:solidFill>
                  <a:schemeClr val="tx1"/>
                </a:solidFill>
                <a:effectLst/>
                <a:latin typeface="+mn-lt"/>
                <a:ea typeface="+mn-ea"/>
                <a:cs typeface="+mn-cs"/>
              </a:rPr>
              <a:t>Germany)</a:t>
            </a:r>
          </a:p>
          <a:p>
            <a:pPr marL="171450" indent="-171450">
              <a:buFontTx/>
              <a:buChar char="-"/>
            </a:pPr>
            <a:r>
              <a:rPr lang="en-US" sz="1200" u="none" kern="1200" dirty="0" err="1">
                <a:solidFill>
                  <a:schemeClr val="tx1"/>
                </a:solidFill>
                <a:effectLst/>
                <a:latin typeface="+mn-lt"/>
                <a:ea typeface="+mn-ea"/>
                <a:cs typeface="+mn-cs"/>
              </a:rPr>
              <a:t>Lombardia</a:t>
            </a:r>
            <a:r>
              <a:rPr lang="en-US" sz="1200" u="none" kern="1200" dirty="0">
                <a:solidFill>
                  <a:schemeClr val="tx1"/>
                </a:solidFill>
                <a:effectLst/>
                <a:latin typeface="+mn-lt"/>
                <a:ea typeface="+mn-ea"/>
                <a:cs typeface="+mn-cs"/>
              </a:rPr>
              <a:t> (Italy)</a:t>
            </a:r>
          </a:p>
          <a:p>
            <a:pPr marL="171450" indent="-171450">
              <a:buFontTx/>
              <a:buChar char="-"/>
            </a:pPr>
            <a:r>
              <a:rPr lang="en-US" sz="1200" u="none" kern="1200" dirty="0" err="1">
                <a:solidFill>
                  <a:schemeClr val="tx1"/>
                </a:solidFill>
                <a:effectLst/>
                <a:latin typeface="+mn-lt"/>
                <a:ea typeface="+mn-ea"/>
                <a:cs typeface="+mn-cs"/>
              </a:rPr>
              <a:t>Közép-Dunántúl</a:t>
            </a:r>
            <a:r>
              <a:rPr lang="en-US" sz="1200" u="none" kern="1200" baseline="0" dirty="0">
                <a:solidFill>
                  <a:schemeClr val="tx1"/>
                </a:solidFill>
                <a:effectLst/>
                <a:latin typeface="+mn-lt"/>
                <a:ea typeface="+mn-ea"/>
                <a:cs typeface="+mn-cs"/>
              </a:rPr>
              <a:t> (</a:t>
            </a:r>
            <a:r>
              <a:rPr lang="en-US" sz="1200" u="none" kern="1200" dirty="0">
                <a:solidFill>
                  <a:schemeClr val="tx1"/>
                </a:solidFill>
                <a:effectLst/>
                <a:latin typeface="+mn-lt"/>
                <a:ea typeface="+mn-ea"/>
                <a:cs typeface="+mn-cs"/>
              </a:rPr>
              <a:t>Hungary)</a:t>
            </a:r>
          </a:p>
          <a:p>
            <a:pPr marL="171450" indent="-171450">
              <a:buFontTx/>
              <a:buChar char="-"/>
            </a:pPr>
            <a:r>
              <a:rPr lang="en-US" sz="1200" u="none" kern="1200" dirty="0">
                <a:solidFill>
                  <a:schemeClr val="tx1"/>
                </a:solidFill>
                <a:effectLst/>
                <a:latin typeface="+mn-lt"/>
                <a:ea typeface="+mn-ea"/>
                <a:cs typeface="+mn-cs"/>
              </a:rPr>
              <a:t>Navarra (Spain)</a:t>
            </a:r>
          </a:p>
          <a:p>
            <a:pPr marL="171450" indent="-171450">
              <a:buFontTx/>
              <a:buChar char="-"/>
            </a:pPr>
            <a:r>
              <a:rPr lang="en-US" sz="1200" u="none" kern="1200" dirty="0">
                <a:solidFill>
                  <a:schemeClr val="tx1"/>
                </a:solidFill>
                <a:effectLst/>
                <a:latin typeface="+mn-lt"/>
                <a:ea typeface="+mn-ea"/>
                <a:cs typeface="+mn-cs"/>
              </a:rPr>
              <a:t>Galicia</a:t>
            </a:r>
            <a:r>
              <a:rPr lang="en-US" sz="1200" u="none" kern="1200" baseline="0" dirty="0">
                <a:solidFill>
                  <a:schemeClr val="tx1"/>
                </a:solidFill>
                <a:effectLst/>
                <a:latin typeface="+mn-lt"/>
                <a:ea typeface="+mn-ea"/>
                <a:cs typeface="+mn-cs"/>
              </a:rPr>
              <a:t> (Spain)</a:t>
            </a:r>
          </a:p>
          <a:p>
            <a:pPr marL="171450" indent="-171450">
              <a:buFontTx/>
              <a:buChar char="-"/>
            </a:pPr>
            <a:r>
              <a:rPr lang="en-US" sz="1200" u="none" kern="1200" dirty="0">
                <a:solidFill>
                  <a:schemeClr val="tx1"/>
                </a:solidFill>
                <a:effectLst/>
                <a:latin typeface="+mn-lt"/>
                <a:ea typeface="+mn-ea"/>
                <a:cs typeface="+mn-cs"/>
              </a:rPr>
              <a:t>Asturias</a:t>
            </a:r>
            <a:r>
              <a:rPr lang="en-US" sz="1200" u="none" kern="1200" baseline="0" dirty="0">
                <a:solidFill>
                  <a:schemeClr val="tx1"/>
                </a:solidFill>
                <a:effectLst/>
                <a:latin typeface="+mn-lt"/>
                <a:ea typeface="+mn-ea"/>
                <a:cs typeface="+mn-cs"/>
              </a:rPr>
              <a:t> (Spain)</a:t>
            </a:r>
          </a:p>
          <a:p>
            <a:pPr marL="171450" indent="-171450">
              <a:buFontTx/>
              <a:buChar char="-"/>
            </a:pPr>
            <a:r>
              <a:rPr lang="en-US" sz="1200" u="none" kern="1200" baseline="0" dirty="0">
                <a:solidFill>
                  <a:schemeClr val="tx1"/>
                </a:solidFill>
                <a:effectLst/>
                <a:latin typeface="+mn-lt"/>
                <a:ea typeface="+mn-ea"/>
                <a:cs typeface="+mn-cs"/>
              </a:rPr>
              <a:t>Auvergne – Rhône-Alpes (France)</a:t>
            </a:r>
          </a:p>
          <a:p>
            <a:pPr marL="171450" indent="-171450">
              <a:buFontTx/>
              <a:buChar char="-"/>
            </a:pPr>
            <a:r>
              <a:rPr lang="en-US" sz="1200" u="none" kern="1200" baseline="0" dirty="0">
                <a:solidFill>
                  <a:schemeClr val="tx1"/>
                </a:solidFill>
                <a:effectLst/>
                <a:latin typeface="+mn-lt"/>
                <a:ea typeface="+mn-ea"/>
                <a:cs typeface="+mn-cs"/>
              </a:rPr>
              <a:t>Greece</a:t>
            </a:r>
          </a:p>
          <a:p>
            <a:pPr marL="0" indent="0">
              <a:buFontTx/>
              <a:buNone/>
            </a:pPr>
            <a:endParaRPr lang="en-US" sz="1200" u="none" kern="1200" dirty="0">
              <a:solidFill>
                <a:schemeClr val="tx1"/>
              </a:solidFill>
              <a:effectLst/>
              <a:latin typeface="+mn-lt"/>
              <a:ea typeface="+mn-ea"/>
              <a:cs typeface="+mn-cs"/>
            </a:endParaRPr>
          </a:p>
          <a:p>
            <a:pPr marL="171450" indent="-171450">
              <a:buFontTx/>
              <a:buChar char="-"/>
            </a:pPr>
            <a:endParaRPr lang="en-US" sz="1200" u="sng" kern="1200" dirty="0">
              <a:solidFill>
                <a:schemeClr val="tx1"/>
              </a:solidFill>
              <a:effectLst/>
              <a:latin typeface="+mn-lt"/>
              <a:ea typeface="+mn-ea"/>
              <a:cs typeface="+mn-cs"/>
            </a:endParaRPr>
          </a:p>
          <a:p>
            <a:pPr marL="171450" indent="-171450">
              <a:buFontTx/>
              <a:buChar char="-"/>
            </a:pPr>
            <a:endParaRPr lang="nl-BE" dirty="0"/>
          </a:p>
          <a:p>
            <a:endParaRPr lang="nl-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C781DB-C5DB-4108-A009-F8365BF60B40}"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6989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C781DB-C5DB-4108-A009-F8365BF60B40}"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8446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43013"/>
            <a:ext cx="4473575" cy="3355975"/>
          </a:xfrm>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D347A1-995B-4D27-A0BA-51B9FBF6CB6B}"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7654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BE" sz="1200" b="1" kern="1200" dirty="0">
                <a:solidFill>
                  <a:schemeClr val="tx1"/>
                </a:solidFill>
                <a:effectLst/>
                <a:latin typeface="+mn-lt"/>
                <a:ea typeface="+mn-ea"/>
                <a:cs typeface="+mn-cs"/>
              </a:rPr>
              <a:t>Constat</a:t>
            </a:r>
            <a:endParaRPr lang="fr-BE" sz="1400" kern="1200" dirty="0">
              <a:solidFill>
                <a:schemeClr val="tx1"/>
              </a:solidFill>
              <a:effectLst/>
              <a:latin typeface="+mn-lt"/>
              <a:ea typeface="+mn-ea"/>
              <a:cs typeface="+mn-cs"/>
            </a:endParaRPr>
          </a:p>
          <a:p>
            <a:pPr lvl="1"/>
            <a:r>
              <a:rPr lang="fr-BE" sz="1200" kern="1200" dirty="0">
                <a:solidFill>
                  <a:schemeClr val="tx1"/>
                </a:solidFill>
                <a:effectLst/>
                <a:latin typeface="+mn-lt"/>
                <a:ea typeface="+mn-ea"/>
                <a:cs typeface="+mn-cs"/>
              </a:rPr>
              <a:t>La quatrième révolution industrielle est en cours </a:t>
            </a:r>
            <a:endParaRPr lang="fr-BE" sz="1400" kern="1200" dirty="0">
              <a:solidFill>
                <a:schemeClr val="tx1"/>
              </a:solidFill>
              <a:effectLst/>
              <a:latin typeface="+mn-lt"/>
              <a:ea typeface="+mn-ea"/>
              <a:cs typeface="+mn-cs"/>
            </a:endParaRPr>
          </a:p>
          <a:p>
            <a:pPr lvl="1"/>
            <a:r>
              <a:rPr lang="fr-BE" sz="1200" kern="1200" dirty="0">
                <a:solidFill>
                  <a:schemeClr val="tx1"/>
                </a:solidFill>
                <a:effectLst/>
                <a:latin typeface="+mn-lt"/>
                <a:ea typeface="+mn-ea"/>
                <a:cs typeface="+mn-cs"/>
              </a:rPr>
              <a:t>Les technologies évoluent de plus en plus vite chaque jour</a:t>
            </a:r>
            <a:endParaRPr lang="fr-BE" sz="1400" kern="1200" dirty="0">
              <a:solidFill>
                <a:schemeClr val="tx1"/>
              </a:solidFill>
              <a:effectLst/>
              <a:latin typeface="+mn-lt"/>
              <a:ea typeface="+mn-ea"/>
              <a:cs typeface="+mn-cs"/>
            </a:endParaRPr>
          </a:p>
          <a:p>
            <a:pPr lvl="1"/>
            <a:r>
              <a:rPr lang="fr-BE" sz="1200" kern="1200" dirty="0">
                <a:solidFill>
                  <a:schemeClr val="tx1"/>
                </a:solidFill>
                <a:effectLst/>
                <a:latin typeface="+mn-lt"/>
                <a:ea typeface="+mn-ea"/>
                <a:cs typeface="+mn-cs"/>
              </a:rPr>
              <a:t>Le coût salarial en B est un des plus élevé au monde</a:t>
            </a:r>
            <a:endParaRPr lang="fr-BE" sz="1400" kern="1200" dirty="0">
              <a:solidFill>
                <a:schemeClr val="tx1"/>
              </a:solidFill>
              <a:effectLst/>
              <a:latin typeface="+mn-lt"/>
              <a:ea typeface="+mn-ea"/>
              <a:cs typeface="+mn-cs"/>
            </a:endParaRPr>
          </a:p>
          <a:p>
            <a:pPr lvl="1"/>
            <a:r>
              <a:rPr lang="fr-BE" sz="1200" kern="1200" dirty="0">
                <a:solidFill>
                  <a:schemeClr val="tx1"/>
                </a:solidFill>
                <a:effectLst/>
                <a:latin typeface="+mn-lt"/>
                <a:ea typeface="+mn-ea"/>
                <a:cs typeface="+mn-cs"/>
              </a:rPr>
              <a:t>La concurrence mondiale est une caractéristique transversale</a:t>
            </a:r>
            <a:endParaRPr lang="fr-BE" sz="1400" kern="1200" dirty="0">
              <a:solidFill>
                <a:schemeClr val="tx1"/>
              </a:solidFill>
              <a:effectLst/>
              <a:latin typeface="+mn-lt"/>
              <a:ea typeface="+mn-ea"/>
              <a:cs typeface="+mn-cs"/>
            </a:endParaRPr>
          </a:p>
          <a:p>
            <a:pPr lvl="1"/>
            <a:r>
              <a:rPr lang="fr-BE" sz="1200" kern="1200" dirty="0">
                <a:solidFill>
                  <a:schemeClr val="tx1"/>
                </a:solidFill>
                <a:effectLst/>
                <a:latin typeface="+mn-lt"/>
                <a:ea typeface="+mn-ea"/>
                <a:cs typeface="+mn-cs"/>
              </a:rPr>
              <a:t>Pour assurer une activité économique en Wallonie, toute entreprise doit s’insérer dans cette révolution de manière pro-active: la subir signifie certainement disparaître (TOUS les secteurs sont concernés par le risque de disruption: une partie de votre activité pourrait être remplacée par une entreprise IT)</a:t>
            </a:r>
            <a:endParaRPr lang="fr-BE" sz="1400" kern="1200" dirty="0">
              <a:solidFill>
                <a:schemeClr val="tx1"/>
              </a:solidFill>
              <a:effectLst/>
              <a:latin typeface="+mn-lt"/>
              <a:ea typeface="+mn-ea"/>
              <a:cs typeface="+mn-cs"/>
            </a:endParaRPr>
          </a:p>
          <a:p>
            <a:pPr lvl="1"/>
            <a:r>
              <a:rPr lang="fr-BE" sz="1200" kern="1200" dirty="0">
                <a:solidFill>
                  <a:schemeClr val="tx1"/>
                </a:solidFill>
                <a:effectLst/>
                <a:latin typeface="+mn-lt"/>
                <a:ea typeface="+mn-ea"/>
                <a:cs typeface="+mn-cs"/>
              </a:rPr>
              <a:t>Dans ce contexte, la transformation numérique permet de se DIFFERENCIER et d’offrir des services/produits à haute valeur ajoutée (indispensable pour la Wallonie)</a:t>
            </a:r>
            <a:endParaRPr lang="fr-BE" sz="1400" kern="1200" dirty="0">
              <a:solidFill>
                <a:schemeClr val="tx1"/>
              </a:solidFill>
              <a:effectLst/>
              <a:latin typeface="+mn-lt"/>
              <a:ea typeface="+mn-ea"/>
              <a:cs typeface="+mn-cs"/>
            </a:endParaRPr>
          </a:p>
          <a:p>
            <a:pPr lvl="0"/>
            <a:r>
              <a:rPr lang="fr-BE" sz="1200" b="1" kern="1200" dirty="0">
                <a:solidFill>
                  <a:schemeClr val="tx1"/>
                </a:solidFill>
                <a:effectLst/>
                <a:latin typeface="+mn-lt"/>
                <a:ea typeface="+mn-ea"/>
                <a:cs typeface="+mn-cs"/>
              </a:rPr>
              <a:t>Devenir (tendre vers) une industrie 4.0 = assurer la pérennité de l’entreprise en:</a:t>
            </a:r>
            <a:endParaRPr lang="fr-BE" sz="1400" kern="1200" dirty="0">
              <a:solidFill>
                <a:schemeClr val="tx1"/>
              </a:solidFill>
              <a:effectLst/>
              <a:latin typeface="+mn-lt"/>
              <a:ea typeface="+mn-ea"/>
              <a:cs typeface="+mn-cs"/>
            </a:endParaRPr>
          </a:p>
          <a:p>
            <a:pPr lvl="1"/>
            <a:r>
              <a:rPr lang="fr-BE" sz="1200" kern="1200" dirty="0">
                <a:solidFill>
                  <a:schemeClr val="tx1"/>
                </a:solidFill>
                <a:effectLst/>
                <a:latin typeface="+mn-lt"/>
                <a:ea typeface="+mn-ea"/>
                <a:cs typeface="+mn-cs"/>
              </a:rPr>
              <a:t>Améliorant la productivité</a:t>
            </a:r>
            <a:endParaRPr lang="fr-BE" sz="1400" kern="1200" dirty="0">
              <a:solidFill>
                <a:schemeClr val="tx1"/>
              </a:solidFill>
              <a:effectLst/>
              <a:latin typeface="+mn-lt"/>
              <a:ea typeface="+mn-ea"/>
              <a:cs typeface="+mn-cs"/>
            </a:endParaRPr>
          </a:p>
          <a:p>
            <a:pPr lvl="1"/>
            <a:r>
              <a:rPr lang="fr-BE" sz="1200" kern="1200" dirty="0">
                <a:solidFill>
                  <a:schemeClr val="tx1"/>
                </a:solidFill>
                <a:effectLst/>
                <a:latin typeface="+mn-lt"/>
                <a:ea typeface="+mn-ea"/>
                <a:cs typeface="+mn-cs"/>
              </a:rPr>
              <a:t>Réduisant les coûts: de fabrication, de complexité, logistiques, stockage (-10 à 60% de réduction d’après l’analyse des transformations d’entreprises en Allemagne)</a:t>
            </a:r>
            <a:endParaRPr lang="fr-BE" sz="1400" kern="1200" dirty="0">
              <a:solidFill>
                <a:schemeClr val="tx1"/>
              </a:solidFill>
              <a:effectLst/>
              <a:latin typeface="+mn-lt"/>
              <a:ea typeface="+mn-ea"/>
              <a:cs typeface="+mn-cs"/>
            </a:endParaRPr>
          </a:p>
          <a:p>
            <a:pPr lvl="1"/>
            <a:r>
              <a:rPr lang="fr-BE" sz="1200" kern="1200" dirty="0">
                <a:solidFill>
                  <a:schemeClr val="tx1"/>
                </a:solidFill>
                <a:effectLst/>
                <a:latin typeface="+mn-lt"/>
                <a:ea typeface="+mn-ea"/>
                <a:cs typeface="+mn-cs"/>
              </a:rPr>
              <a:t>Contractant des gains sur les temps de mise sur le marché des résultats de l’innovation: par réduction du temps de prototypages – démonstrateurs par la COLLABORATION, la COOPERATION entre acteurs de la chaîne de valeurs (des fournisseurs aux clients, externes et internes, donc les collaborateurs). Cette approche permet de s’ajuster, quasi en temps réel, avec les besoins du marché</a:t>
            </a:r>
            <a:endParaRPr lang="fr-BE" sz="1400" kern="1200" dirty="0">
              <a:solidFill>
                <a:schemeClr val="tx1"/>
              </a:solidFill>
              <a:effectLst/>
              <a:latin typeface="+mn-lt"/>
              <a:ea typeface="+mn-ea"/>
              <a:cs typeface="+mn-cs"/>
            </a:endParaRPr>
          </a:p>
          <a:p>
            <a:pPr lvl="1"/>
            <a:r>
              <a:rPr lang="fr-BE" sz="1200" kern="1200" dirty="0">
                <a:solidFill>
                  <a:schemeClr val="tx1"/>
                </a:solidFill>
                <a:effectLst/>
                <a:latin typeface="+mn-lt"/>
                <a:ea typeface="+mn-ea"/>
                <a:cs typeface="+mn-cs"/>
              </a:rPr>
              <a:t>Améliorant le positionnement du produit/service – la stratégie de l’entreprise – le leadership</a:t>
            </a:r>
            <a:endParaRPr lang="fr-BE" sz="1400" kern="1200" dirty="0">
              <a:solidFill>
                <a:schemeClr val="tx1"/>
              </a:solidFill>
              <a:effectLst/>
              <a:latin typeface="+mn-lt"/>
              <a:ea typeface="+mn-ea"/>
              <a:cs typeface="+mn-cs"/>
            </a:endParaRPr>
          </a:p>
          <a:p>
            <a:pPr lvl="0"/>
            <a:r>
              <a:rPr lang="fr-BE" sz="1200" kern="1200" dirty="0">
                <a:solidFill>
                  <a:schemeClr val="tx1"/>
                </a:solidFill>
                <a:effectLst/>
                <a:latin typeface="+mn-lt"/>
                <a:ea typeface="+mn-ea"/>
                <a:cs typeface="+mn-cs"/>
              </a:rPr>
              <a:t>Cette révolution engendre de </a:t>
            </a:r>
            <a:r>
              <a:rPr lang="fr-BE" sz="1200" b="1" kern="1200" dirty="0">
                <a:solidFill>
                  <a:schemeClr val="tx1"/>
                </a:solidFill>
                <a:effectLst/>
                <a:latin typeface="+mn-lt"/>
                <a:ea typeface="+mn-ea"/>
                <a:cs typeface="+mn-cs"/>
              </a:rPr>
              <a:t>nouvelles façons de produire, de consommer (facile de s’en rendre compte puisque nous sommes aussi des consommateurs) et de travailler</a:t>
            </a:r>
            <a:endParaRPr lang="fr-BE" sz="1400" kern="1200" dirty="0">
              <a:solidFill>
                <a:schemeClr val="tx1"/>
              </a:solidFill>
              <a:effectLst/>
              <a:latin typeface="+mn-lt"/>
              <a:ea typeface="+mn-ea"/>
              <a:cs typeface="+mn-cs"/>
            </a:endParaRPr>
          </a:p>
          <a:p>
            <a:pPr lvl="0"/>
            <a:r>
              <a:rPr lang="fr-BE" sz="1200" b="1" kern="1200" dirty="0">
                <a:solidFill>
                  <a:schemeClr val="tx1"/>
                </a:solidFill>
                <a:effectLst/>
                <a:latin typeface="+mn-lt"/>
                <a:ea typeface="+mn-ea"/>
                <a:cs typeface="+mn-cs"/>
              </a:rPr>
              <a:t>L’industrie 4.0, c’est quoi ?</a:t>
            </a:r>
            <a:endParaRPr lang="fr-BE" sz="1400" kern="1200" dirty="0">
              <a:solidFill>
                <a:schemeClr val="tx1"/>
              </a:solidFill>
              <a:effectLst/>
              <a:latin typeface="+mn-lt"/>
              <a:ea typeface="+mn-ea"/>
              <a:cs typeface="+mn-cs"/>
            </a:endParaRPr>
          </a:p>
          <a:p>
            <a:pPr lvl="1"/>
            <a:r>
              <a:rPr lang="fr-BE" sz="1200" kern="1200" dirty="0">
                <a:solidFill>
                  <a:schemeClr val="tx1"/>
                </a:solidFill>
                <a:effectLst/>
                <a:latin typeface="+mn-lt"/>
                <a:ea typeface="+mn-ea"/>
                <a:cs typeface="+mn-cs"/>
              </a:rPr>
              <a:t>Capable de produire rapidement: </a:t>
            </a:r>
            <a:endParaRPr lang="fr-BE" sz="1400" kern="1200" dirty="0">
              <a:solidFill>
                <a:schemeClr val="tx1"/>
              </a:solidFill>
              <a:effectLst/>
              <a:latin typeface="+mn-lt"/>
              <a:ea typeface="+mn-ea"/>
              <a:cs typeface="+mn-cs"/>
            </a:endParaRPr>
          </a:p>
          <a:p>
            <a:pPr lvl="2"/>
            <a:r>
              <a:rPr lang="fr-BE" sz="1200" kern="1200" dirty="0">
                <a:solidFill>
                  <a:schemeClr val="tx1"/>
                </a:solidFill>
                <a:effectLst/>
                <a:latin typeface="+mn-lt"/>
                <a:ea typeface="+mn-ea"/>
                <a:cs typeface="+mn-cs"/>
              </a:rPr>
              <a:t>Une grande variété de produits</a:t>
            </a:r>
            <a:endParaRPr lang="fr-BE" sz="1400" kern="1200" dirty="0">
              <a:solidFill>
                <a:schemeClr val="tx1"/>
              </a:solidFill>
              <a:effectLst/>
              <a:latin typeface="+mn-lt"/>
              <a:ea typeface="+mn-ea"/>
              <a:cs typeface="+mn-cs"/>
            </a:endParaRPr>
          </a:p>
          <a:p>
            <a:pPr lvl="2"/>
            <a:r>
              <a:rPr lang="fr-BE" sz="1200" kern="1200" dirty="0">
                <a:solidFill>
                  <a:schemeClr val="tx1"/>
                </a:solidFill>
                <a:effectLst/>
                <a:latin typeface="+mn-lt"/>
                <a:ea typeface="+mn-ea"/>
                <a:cs typeface="+mn-cs"/>
              </a:rPr>
              <a:t>Sur mesure</a:t>
            </a:r>
            <a:endParaRPr lang="fr-BE" sz="1400" kern="1200" dirty="0">
              <a:solidFill>
                <a:schemeClr val="tx1"/>
              </a:solidFill>
              <a:effectLst/>
              <a:latin typeface="+mn-lt"/>
              <a:ea typeface="+mn-ea"/>
              <a:cs typeface="+mn-cs"/>
            </a:endParaRPr>
          </a:p>
          <a:p>
            <a:pPr lvl="2"/>
            <a:r>
              <a:rPr lang="fr-BE" sz="1200" kern="1200" dirty="0">
                <a:solidFill>
                  <a:schemeClr val="tx1"/>
                </a:solidFill>
                <a:effectLst/>
                <a:latin typeface="+mn-lt"/>
                <a:ea typeface="+mn-ea"/>
                <a:cs typeface="+mn-cs"/>
              </a:rPr>
              <a:t>À un coût équivalent à de la production de masse</a:t>
            </a:r>
            <a:endParaRPr lang="fr-BE" sz="1400" kern="1200" dirty="0">
              <a:solidFill>
                <a:schemeClr val="tx1"/>
              </a:solidFill>
              <a:effectLst/>
              <a:latin typeface="+mn-lt"/>
              <a:ea typeface="+mn-ea"/>
              <a:cs typeface="+mn-cs"/>
            </a:endParaRPr>
          </a:p>
          <a:p>
            <a:pPr lvl="1"/>
            <a:r>
              <a:rPr lang="fr-BE" sz="1200" kern="1200" dirty="0">
                <a:solidFill>
                  <a:schemeClr val="tx1"/>
                </a:solidFill>
                <a:effectLst/>
                <a:latin typeface="+mn-lt"/>
                <a:ea typeface="+mn-ea"/>
                <a:cs typeface="+mn-cs"/>
              </a:rPr>
              <a:t>Usine durable (lien avec l’économie circulaire) :</a:t>
            </a:r>
            <a:endParaRPr lang="fr-BE" sz="1400" kern="1200" dirty="0">
              <a:solidFill>
                <a:schemeClr val="tx1"/>
              </a:solidFill>
              <a:effectLst/>
              <a:latin typeface="+mn-lt"/>
              <a:ea typeface="+mn-ea"/>
              <a:cs typeface="+mn-cs"/>
            </a:endParaRPr>
          </a:p>
          <a:p>
            <a:pPr lvl="2"/>
            <a:r>
              <a:rPr lang="fr-BE" sz="1200" kern="1200" dirty="0">
                <a:solidFill>
                  <a:schemeClr val="tx1"/>
                </a:solidFill>
                <a:effectLst/>
                <a:latin typeface="+mn-lt"/>
                <a:ea typeface="+mn-ea"/>
                <a:cs typeface="+mn-cs"/>
              </a:rPr>
              <a:t>Qui utilise les matières premières de manière « intelligente »</a:t>
            </a:r>
            <a:endParaRPr lang="fr-BE" sz="1400" kern="1200" dirty="0">
              <a:solidFill>
                <a:schemeClr val="tx1"/>
              </a:solidFill>
              <a:effectLst/>
              <a:latin typeface="+mn-lt"/>
              <a:ea typeface="+mn-ea"/>
              <a:cs typeface="+mn-cs"/>
            </a:endParaRPr>
          </a:p>
          <a:p>
            <a:pPr lvl="2"/>
            <a:r>
              <a:rPr lang="fr-BE" sz="1200" kern="1200" dirty="0">
                <a:solidFill>
                  <a:schemeClr val="tx1"/>
                </a:solidFill>
                <a:effectLst/>
                <a:latin typeface="+mn-lt"/>
                <a:ea typeface="+mn-ea"/>
                <a:cs typeface="+mn-cs"/>
              </a:rPr>
              <a:t>Qui utilise de manière efficace les ressources (énergie, ressources naturelles)</a:t>
            </a:r>
            <a:endParaRPr lang="fr-BE" sz="1400" kern="1200" dirty="0">
              <a:solidFill>
                <a:schemeClr val="tx1"/>
              </a:solidFill>
              <a:effectLst/>
              <a:latin typeface="+mn-lt"/>
              <a:ea typeface="+mn-ea"/>
              <a:cs typeface="+mn-cs"/>
            </a:endParaRPr>
          </a:p>
          <a:p>
            <a:pPr lvl="1"/>
            <a:r>
              <a:rPr lang="fr-BE" sz="1200" kern="1200" dirty="0">
                <a:solidFill>
                  <a:schemeClr val="tx1"/>
                </a:solidFill>
                <a:effectLst/>
                <a:latin typeface="+mn-lt"/>
                <a:ea typeface="+mn-ea"/>
                <a:cs typeface="+mn-cs"/>
              </a:rPr>
              <a:t>Usine compétitive:</a:t>
            </a:r>
            <a:endParaRPr lang="fr-BE" sz="1400" kern="1200" dirty="0">
              <a:solidFill>
                <a:schemeClr val="tx1"/>
              </a:solidFill>
              <a:effectLst/>
              <a:latin typeface="+mn-lt"/>
              <a:ea typeface="+mn-ea"/>
              <a:cs typeface="+mn-cs"/>
            </a:endParaRPr>
          </a:p>
          <a:p>
            <a:pPr lvl="2"/>
            <a:r>
              <a:rPr lang="fr-BE" sz="1200" kern="1200" dirty="0">
                <a:solidFill>
                  <a:schemeClr val="tx1"/>
                </a:solidFill>
                <a:effectLst/>
                <a:latin typeface="+mn-lt"/>
                <a:ea typeface="+mn-ea"/>
                <a:cs typeface="+mn-cs"/>
              </a:rPr>
              <a:t>Usine qui délocalise moins et qui conserve (voire augmente) l’emploi</a:t>
            </a:r>
            <a:endParaRPr lang="fr-BE" sz="1400" kern="1200" dirty="0">
              <a:solidFill>
                <a:schemeClr val="tx1"/>
              </a:solidFill>
              <a:effectLst/>
              <a:latin typeface="+mn-lt"/>
              <a:ea typeface="+mn-ea"/>
              <a:cs typeface="+mn-cs"/>
            </a:endParaRPr>
          </a:p>
          <a:p>
            <a:pPr lvl="1"/>
            <a:r>
              <a:rPr lang="fr-BE" sz="1200" kern="1200" dirty="0">
                <a:solidFill>
                  <a:schemeClr val="tx1"/>
                </a:solidFill>
                <a:effectLst/>
                <a:latin typeface="+mn-lt"/>
                <a:ea typeface="+mn-ea"/>
                <a:cs typeface="+mn-cs"/>
              </a:rPr>
              <a:t>Usine humaine:</a:t>
            </a:r>
            <a:endParaRPr lang="fr-BE" sz="1400" kern="1200" dirty="0">
              <a:solidFill>
                <a:schemeClr val="tx1"/>
              </a:solidFill>
              <a:effectLst/>
              <a:latin typeface="+mn-lt"/>
              <a:ea typeface="+mn-ea"/>
              <a:cs typeface="+mn-cs"/>
            </a:endParaRPr>
          </a:p>
          <a:p>
            <a:pPr lvl="2"/>
            <a:r>
              <a:rPr lang="fr-BE" sz="1200" kern="1200" dirty="0">
                <a:solidFill>
                  <a:schemeClr val="tx1"/>
                </a:solidFill>
                <a:effectLst/>
                <a:latin typeface="+mn-lt"/>
                <a:ea typeface="+mn-ea"/>
                <a:cs typeface="+mn-cs"/>
              </a:rPr>
              <a:t>Le travail manuel est réduit au profit d’un travail plus intellectuel et créatif</a:t>
            </a:r>
            <a:endParaRPr lang="fr-BE" sz="1400" kern="1200" dirty="0">
              <a:solidFill>
                <a:schemeClr val="tx1"/>
              </a:solidFill>
              <a:effectLst/>
              <a:latin typeface="+mn-lt"/>
              <a:ea typeface="+mn-ea"/>
              <a:cs typeface="+mn-cs"/>
            </a:endParaRPr>
          </a:p>
          <a:p>
            <a:pPr lvl="2"/>
            <a:r>
              <a:rPr lang="fr-BE" sz="1200" kern="1200" dirty="0">
                <a:solidFill>
                  <a:schemeClr val="tx1"/>
                </a:solidFill>
                <a:effectLst/>
                <a:latin typeface="+mn-lt"/>
                <a:ea typeface="+mn-ea"/>
                <a:cs typeface="+mn-cs"/>
              </a:rPr>
              <a:t>Contribue à l’implication et l’investissement durable de ses collaborateurs.</a:t>
            </a:r>
            <a:endParaRPr lang="fr-BE" sz="1400" kern="1200" dirty="0">
              <a:solidFill>
                <a:schemeClr val="tx1"/>
              </a:solidFill>
              <a:effectLst/>
              <a:latin typeface="+mn-lt"/>
              <a:ea typeface="+mn-ea"/>
              <a:cs typeface="+mn-cs"/>
            </a:endParaRPr>
          </a:p>
          <a:p>
            <a:pPr lvl="0"/>
            <a:r>
              <a:rPr lang="fr-BE" sz="1200" kern="1200" dirty="0">
                <a:solidFill>
                  <a:schemeClr val="tx1"/>
                </a:solidFill>
                <a:effectLst/>
                <a:latin typeface="+mn-lt"/>
                <a:ea typeface="+mn-ea"/>
                <a:cs typeface="+mn-cs"/>
              </a:rPr>
              <a:t>Résultats tirés des industries 4.0 en Belgique, depuis 5 ans:</a:t>
            </a:r>
            <a:endParaRPr lang="fr-BE" sz="1400" kern="1200" dirty="0">
              <a:solidFill>
                <a:schemeClr val="tx1"/>
              </a:solidFill>
              <a:effectLst/>
              <a:latin typeface="+mn-lt"/>
              <a:ea typeface="+mn-ea"/>
              <a:cs typeface="+mn-cs"/>
            </a:endParaRPr>
          </a:p>
          <a:p>
            <a:pPr lvl="1"/>
            <a:r>
              <a:rPr lang="fr-BE" sz="1200" kern="1200" dirty="0">
                <a:solidFill>
                  <a:schemeClr val="tx1"/>
                </a:solidFill>
                <a:effectLst/>
                <a:latin typeface="+mn-lt"/>
                <a:ea typeface="+mn-ea"/>
                <a:cs typeface="+mn-cs"/>
              </a:rPr>
              <a:t>Efficience énergétique a augmenté de 50%</a:t>
            </a:r>
            <a:endParaRPr lang="fr-BE" sz="1400" kern="1200" dirty="0">
              <a:solidFill>
                <a:schemeClr val="tx1"/>
              </a:solidFill>
              <a:effectLst/>
              <a:latin typeface="+mn-lt"/>
              <a:ea typeface="+mn-ea"/>
              <a:cs typeface="+mn-cs"/>
            </a:endParaRPr>
          </a:p>
          <a:p>
            <a:pPr lvl="1"/>
            <a:r>
              <a:rPr lang="fr-BE" sz="1200" kern="1200" dirty="0">
                <a:solidFill>
                  <a:schemeClr val="tx1"/>
                </a:solidFill>
                <a:effectLst/>
                <a:latin typeface="+mn-lt"/>
                <a:ea typeface="+mn-ea"/>
                <a:cs typeface="+mn-cs"/>
              </a:rPr>
              <a:t>11% de jobs créés</a:t>
            </a:r>
            <a:endParaRPr lang="fr-BE" sz="1400" kern="1200" dirty="0">
              <a:solidFill>
                <a:schemeClr val="tx1"/>
              </a:solidFill>
              <a:effectLst/>
              <a:latin typeface="+mn-lt"/>
              <a:ea typeface="+mn-ea"/>
              <a:cs typeface="+mn-cs"/>
            </a:endParaRPr>
          </a:p>
          <a:p>
            <a:pPr lvl="1"/>
            <a:r>
              <a:rPr lang="fr-BE" sz="1200" kern="1200" dirty="0">
                <a:solidFill>
                  <a:schemeClr val="tx1"/>
                </a:solidFill>
                <a:effectLst/>
                <a:latin typeface="+mn-lt"/>
                <a:ea typeface="+mn-ea"/>
                <a:cs typeface="+mn-cs"/>
              </a:rPr>
              <a:t>Réduction du lead time de 80%</a:t>
            </a:r>
            <a:endParaRPr lang="fr-BE" sz="1400" kern="1200" dirty="0">
              <a:solidFill>
                <a:schemeClr val="tx1"/>
              </a:solidFill>
              <a:effectLst/>
              <a:latin typeface="+mn-lt"/>
              <a:ea typeface="+mn-ea"/>
              <a:cs typeface="+mn-cs"/>
            </a:endParaRPr>
          </a:p>
          <a:p>
            <a:pPr lvl="1"/>
            <a:r>
              <a:rPr lang="fr-BE" sz="1200" kern="1200" dirty="0">
                <a:solidFill>
                  <a:schemeClr val="tx1"/>
                </a:solidFill>
                <a:effectLst/>
                <a:latin typeface="+mn-lt"/>
                <a:ea typeface="+mn-ea"/>
                <a:cs typeface="+mn-cs"/>
              </a:rPr>
              <a:t>468 millions d’€ investis dans leurs transformations</a:t>
            </a:r>
            <a:endParaRPr lang="fr-BE" sz="1400" kern="1200" dirty="0">
              <a:solidFill>
                <a:schemeClr val="tx1"/>
              </a:solidFill>
              <a:effectLst/>
              <a:latin typeface="+mn-lt"/>
              <a:ea typeface="+mn-ea"/>
              <a:cs typeface="+mn-cs"/>
            </a:endParaRPr>
          </a:p>
          <a:p>
            <a:pPr lvl="0"/>
            <a:r>
              <a:rPr lang="fr-BE" sz="1200" kern="1200" dirty="0">
                <a:solidFill>
                  <a:schemeClr val="tx1"/>
                </a:solidFill>
                <a:effectLst/>
                <a:latin typeface="+mn-lt"/>
                <a:ea typeface="+mn-ea"/>
                <a:cs typeface="+mn-cs"/>
              </a:rPr>
              <a:t>Les technologies permettent les transformations:</a:t>
            </a:r>
            <a:endParaRPr lang="fr-BE" sz="1400" kern="1200" dirty="0">
              <a:solidFill>
                <a:schemeClr val="tx1"/>
              </a:solidFill>
              <a:effectLst/>
              <a:latin typeface="+mn-lt"/>
              <a:ea typeface="+mn-ea"/>
              <a:cs typeface="+mn-cs"/>
            </a:endParaRPr>
          </a:p>
          <a:p>
            <a:pPr lvl="1"/>
            <a:r>
              <a:rPr lang="fr-BE" sz="1200" kern="1200" dirty="0">
                <a:solidFill>
                  <a:schemeClr val="tx1"/>
                </a:solidFill>
                <a:effectLst/>
                <a:latin typeface="+mn-lt"/>
                <a:ea typeface="+mn-ea"/>
                <a:cs typeface="+mn-cs"/>
              </a:rPr>
              <a:t>Automatisation et robotisation</a:t>
            </a:r>
            <a:endParaRPr lang="fr-BE" sz="1400" kern="1200" dirty="0">
              <a:solidFill>
                <a:schemeClr val="tx1"/>
              </a:solidFill>
              <a:effectLst/>
              <a:latin typeface="+mn-lt"/>
              <a:ea typeface="+mn-ea"/>
              <a:cs typeface="+mn-cs"/>
            </a:endParaRPr>
          </a:p>
          <a:p>
            <a:pPr lvl="1"/>
            <a:r>
              <a:rPr lang="fr-BE" sz="1200" kern="1200" dirty="0">
                <a:solidFill>
                  <a:schemeClr val="tx1"/>
                </a:solidFill>
                <a:effectLst/>
                <a:latin typeface="+mn-lt"/>
                <a:ea typeface="+mn-ea"/>
                <a:cs typeface="+mn-cs"/>
              </a:rPr>
              <a:t>Numérisation</a:t>
            </a:r>
            <a:endParaRPr lang="fr-BE" sz="1400" kern="1200" dirty="0">
              <a:solidFill>
                <a:schemeClr val="tx1"/>
              </a:solidFill>
              <a:effectLst/>
              <a:latin typeface="+mn-lt"/>
              <a:ea typeface="+mn-ea"/>
              <a:cs typeface="+mn-cs"/>
            </a:endParaRPr>
          </a:p>
          <a:p>
            <a:pPr lvl="1"/>
            <a:r>
              <a:rPr lang="fr-BE" sz="1200" kern="1200" dirty="0">
                <a:solidFill>
                  <a:schemeClr val="tx1"/>
                </a:solidFill>
                <a:effectLst/>
                <a:latin typeface="+mn-lt"/>
                <a:ea typeface="+mn-ea"/>
                <a:cs typeface="+mn-cs"/>
              </a:rPr>
              <a:t>Réalité virtuelle</a:t>
            </a:r>
            <a:endParaRPr lang="fr-BE" sz="1400" kern="1200" dirty="0">
              <a:solidFill>
                <a:schemeClr val="tx1"/>
              </a:solidFill>
              <a:effectLst/>
              <a:latin typeface="+mn-lt"/>
              <a:ea typeface="+mn-ea"/>
              <a:cs typeface="+mn-cs"/>
            </a:endParaRPr>
          </a:p>
          <a:p>
            <a:pPr lvl="1"/>
            <a:r>
              <a:rPr lang="fr-BE" sz="1200" kern="1200" dirty="0">
                <a:solidFill>
                  <a:schemeClr val="tx1"/>
                </a:solidFill>
                <a:effectLst/>
                <a:latin typeface="+mn-lt"/>
                <a:ea typeface="+mn-ea"/>
                <a:cs typeface="+mn-cs"/>
              </a:rPr>
              <a:t>Impression 3D</a:t>
            </a:r>
            <a:endParaRPr lang="fr-BE" sz="1400" kern="1200" dirty="0">
              <a:solidFill>
                <a:schemeClr val="tx1"/>
              </a:solidFill>
              <a:effectLst/>
              <a:latin typeface="+mn-lt"/>
              <a:ea typeface="+mn-ea"/>
              <a:cs typeface="+mn-cs"/>
            </a:endParaRPr>
          </a:p>
          <a:p>
            <a:pPr lvl="1"/>
            <a:r>
              <a:rPr lang="fr-BE" sz="1200" kern="1200" dirty="0">
                <a:solidFill>
                  <a:schemeClr val="tx1"/>
                </a:solidFill>
                <a:effectLst/>
                <a:latin typeface="+mn-lt"/>
                <a:ea typeface="+mn-ea"/>
                <a:cs typeface="+mn-cs"/>
              </a:rPr>
              <a:t>Technologies mobiles</a:t>
            </a:r>
            <a:endParaRPr lang="fr-BE" sz="1400" kern="1200" dirty="0">
              <a:solidFill>
                <a:schemeClr val="tx1"/>
              </a:solidFill>
              <a:effectLst/>
              <a:latin typeface="+mn-lt"/>
              <a:ea typeface="+mn-ea"/>
              <a:cs typeface="+mn-cs"/>
            </a:endParaRPr>
          </a:p>
          <a:p>
            <a:pPr lvl="1"/>
            <a:r>
              <a:rPr lang="fr-BE" sz="1200" kern="1200" dirty="0">
                <a:solidFill>
                  <a:schemeClr val="tx1"/>
                </a:solidFill>
                <a:effectLst/>
                <a:latin typeface="+mn-lt"/>
                <a:ea typeface="+mn-ea"/>
                <a:cs typeface="+mn-cs"/>
              </a:rPr>
              <a:t>Drones</a:t>
            </a:r>
            <a:endParaRPr lang="fr-BE" sz="1400" kern="1200" dirty="0">
              <a:solidFill>
                <a:schemeClr val="tx1"/>
              </a:solidFill>
              <a:effectLst/>
              <a:latin typeface="+mn-lt"/>
              <a:ea typeface="+mn-ea"/>
              <a:cs typeface="+mn-cs"/>
            </a:endParaRPr>
          </a:p>
          <a:p>
            <a:pPr lvl="1"/>
            <a:r>
              <a:rPr lang="fr-BE" sz="1200" kern="1200" dirty="0" err="1">
                <a:solidFill>
                  <a:schemeClr val="tx1"/>
                </a:solidFill>
                <a:effectLst/>
                <a:latin typeface="+mn-lt"/>
                <a:ea typeface="+mn-ea"/>
                <a:cs typeface="+mn-cs"/>
              </a:rPr>
              <a:t>Automated</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guided</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vehicles</a:t>
            </a:r>
            <a:endParaRPr lang="fr-BE" sz="1400" kern="1200" dirty="0">
              <a:solidFill>
                <a:schemeClr val="tx1"/>
              </a:solidFill>
              <a:effectLst/>
              <a:latin typeface="+mn-lt"/>
              <a:ea typeface="+mn-ea"/>
              <a:cs typeface="+mn-cs"/>
            </a:endParaRPr>
          </a:p>
          <a:p>
            <a:pPr lvl="1"/>
            <a:r>
              <a:rPr lang="fr-BE" sz="1200" kern="1200" dirty="0">
                <a:solidFill>
                  <a:schemeClr val="tx1"/>
                </a:solidFill>
                <a:effectLst/>
                <a:latin typeface="+mn-lt"/>
                <a:ea typeface="+mn-ea"/>
                <a:cs typeface="+mn-cs"/>
              </a:rPr>
              <a:t>Internet des objets + senseurs et capteurs (remontée d’informations produits/machines pour intégration dans la gestion de l’entreprise: production, maintenance prédictive, qualité, livraison production, gestion stocks…)</a:t>
            </a:r>
            <a:endParaRPr lang="fr-BE" sz="1400" kern="1200" dirty="0">
              <a:solidFill>
                <a:schemeClr val="tx1"/>
              </a:solidFill>
              <a:effectLst/>
              <a:latin typeface="+mn-lt"/>
              <a:ea typeface="+mn-ea"/>
              <a:cs typeface="+mn-cs"/>
            </a:endParaRPr>
          </a:p>
          <a:p>
            <a:pPr lvl="0"/>
            <a:r>
              <a:rPr lang="fr-BE" sz="1200" b="1" kern="1200" dirty="0">
                <a:solidFill>
                  <a:schemeClr val="tx1"/>
                </a:solidFill>
                <a:effectLst/>
                <a:latin typeface="+mn-lt"/>
                <a:ea typeface="+mn-ea"/>
                <a:cs typeface="+mn-cs"/>
              </a:rPr>
              <a:t>MAIS l’homme reste central:</a:t>
            </a:r>
            <a:endParaRPr lang="fr-BE" sz="1400" kern="1200" dirty="0">
              <a:solidFill>
                <a:schemeClr val="tx1"/>
              </a:solidFill>
              <a:effectLst/>
              <a:latin typeface="+mn-lt"/>
              <a:ea typeface="+mn-ea"/>
              <a:cs typeface="+mn-cs"/>
            </a:endParaRPr>
          </a:p>
          <a:p>
            <a:pPr lvl="1"/>
            <a:r>
              <a:rPr lang="fr-BE" sz="1200" kern="1200" dirty="0">
                <a:solidFill>
                  <a:schemeClr val="tx1"/>
                </a:solidFill>
                <a:effectLst/>
                <a:latin typeface="+mn-lt"/>
                <a:ea typeface="+mn-ea"/>
                <a:cs typeface="+mn-cs"/>
              </a:rPr>
              <a:t>Les robots/</a:t>
            </a:r>
            <a:r>
              <a:rPr lang="fr-BE" sz="1200" kern="1200" dirty="0" err="1">
                <a:solidFill>
                  <a:schemeClr val="tx1"/>
                </a:solidFill>
                <a:effectLst/>
                <a:latin typeface="+mn-lt"/>
                <a:ea typeface="+mn-ea"/>
                <a:cs typeface="+mn-cs"/>
              </a:rPr>
              <a:t>cobots</a:t>
            </a:r>
            <a:r>
              <a:rPr lang="fr-BE" sz="1200" kern="1200" dirty="0">
                <a:solidFill>
                  <a:schemeClr val="tx1"/>
                </a:solidFill>
                <a:effectLst/>
                <a:latin typeface="+mn-lt"/>
                <a:ea typeface="+mn-ea"/>
                <a:cs typeface="+mn-cs"/>
              </a:rPr>
              <a:t> assistent et collaborent avec l’humain (ergonomie, gestion de pénibilité, travail lourd, sale, répétitif…)</a:t>
            </a:r>
            <a:endParaRPr lang="fr-BE" sz="1400" kern="1200" dirty="0">
              <a:solidFill>
                <a:schemeClr val="tx1"/>
              </a:solidFill>
              <a:effectLst/>
              <a:latin typeface="+mn-lt"/>
              <a:ea typeface="+mn-ea"/>
              <a:cs typeface="+mn-cs"/>
            </a:endParaRPr>
          </a:p>
          <a:p>
            <a:pPr lvl="1"/>
            <a:r>
              <a:rPr lang="fr-BE" sz="1200" kern="1200" dirty="0">
                <a:solidFill>
                  <a:schemeClr val="tx1"/>
                </a:solidFill>
                <a:effectLst/>
                <a:latin typeface="+mn-lt"/>
                <a:ea typeface="+mn-ea"/>
                <a:cs typeface="+mn-cs"/>
              </a:rPr>
              <a:t>Emplois se transforment: l’usine du futur a plus besoin de cerveaux que de bras</a:t>
            </a:r>
            <a:endParaRPr lang="fr-BE" sz="1400" kern="1200" dirty="0">
              <a:solidFill>
                <a:schemeClr val="tx1"/>
              </a:solidFill>
              <a:effectLst/>
              <a:latin typeface="+mn-lt"/>
              <a:ea typeface="+mn-ea"/>
              <a:cs typeface="+mn-cs"/>
            </a:endParaRPr>
          </a:p>
          <a:p>
            <a:pPr lvl="1"/>
            <a:r>
              <a:rPr lang="fr-BE" sz="1200" kern="1200" dirty="0">
                <a:solidFill>
                  <a:schemeClr val="tx1"/>
                </a:solidFill>
                <a:effectLst/>
                <a:latin typeface="+mn-lt"/>
                <a:ea typeface="+mn-ea"/>
                <a:cs typeface="+mn-cs"/>
              </a:rPr>
              <a:t>Travail se transforme: il devient moins lourd, moins dangereux, moins sale et moins répétitif</a:t>
            </a:r>
            <a:endParaRPr lang="fr-BE" sz="1400" kern="1200" dirty="0">
              <a:solidFill>
                <a:schemeClr val="tx1"/>
              </a:solidFill>
              <a:effectLst/>
              <a:latin typeface="+mn-lt"/>
              <a:ea typeface="+mn-ea"/>
              <a:cs typeface="+mn-cs"/>
            </a:endParaRPr>
          </a:p>
          <a:p>
            <a:pPr lvl="1"/>
            <a:r>
              <a:rPr lang="fr-BE" sz="1200" kern="1200" dirty="0">
                <a:solidFill>
                  <a:schemeClr val="tx1"/>
                </a:solidFill>
                <a:effectLst/>
                <a:latin typeface="+mn-lt"/>
                <a:ea typeface="+mn-ea"/>
                <a:cs typeface="+mn-cs"/>
              </a:rPr>
              <a:t>Les travailleurs SE FORMENT</a:t>
            </a:r>
            <a:endParaRPr lang="fr-BE" sz="1400" kern="1200" dirty="0">
              <a:solidFill>
                <a:schemeClr val="tx1"/>
              </a:solidFill>
              <a:effectLst/>
              <a:latin typeface="+mn-lt"/>
              <a:ea typeface="+mn-ea"/>
              <a:cs typeface="+mn-cs"/>
            </a:endParaRPr>
          </a:p>
          <a:p>
            <a:endParaRPr lang="fr-BE"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1BF92F-0F91-4B1B-A0D4-DB79521E6D8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6473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7B321F5-158E-4CB0-B058-54D1756F35E7}" type="slidenum">
              <a:rPr lang="nl-BE" smtClean="0"/>
              <a:t>8</a:t>
            </a:fld>
            <a:endParaRPr lang="nl-BE"/>
          </a:p>
        </p:txBody>
      </p:sp>
    </p:spTree>
    <p:extLst>
      <p:ext uri="{BB962C8B-B14F-4D97-AF65-F5344CB8AC3E}">
        <p14:creationId xmlns:p14="http://schemas.microsoft.com/office/powerpoint/2010/main" val="2824805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Customer </a:t>
            </a:r>
            <a:r>
              <a:rPr lang="fr-BE" dirty="0" err="1"/>
              <a:t>centered</a:t>
            </a:r>
            <a:endParaRPr lang="fr-BE" dirty="0"/>
          </a:p>
          <a:p>
            <a:r>
              <a:rPr lang="fr-BE" dirty="0"/>
              <a:t>New Bus </a:t>
            </a:r>
            <a:r>
              <a:rPr lang="fr-BE" dirty="0" err="1"/>
              <a:t>Models</a:t>
            </a:r>
            <a:endParaRPr lang="fr-BE" dirty="0"/>
          </a:p>
          <a:p>
            <a:r>
              <a:rPr lang="fr-BE" dirty="0"/>
              <a:t>More agility</a:t>
            </a: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1BF92F-0F91-4B1B-A0D4-DB79521E6D8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6443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D7C781DB-C5DB-4108-A009-F8365BF60B40}" type="slidenum">
              <a:rPr lang="nl-BE" smtClean="0"/>
              <a:t>14</a:t>
            </a:fld>
            <a:endParaRPr lang="nl-BE"/>
          </a:p>
        </p:txBody>
      </p:sp>
    </p:spTree>
    <p:extLst>
      <p:ext uri="{BB962C8B-B14F-4D97-AF65-F5344CB8AC3E}">
        <p14:creationId xmlns:p14="http://schemas.microsoft.com/office/powerpoint/2010/main" val="13714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D7C781DB-C5DB-4108-A009-F8365BF60B40}" type="slidenum">
              <a:rPr lang="nl-BE" smtClean="0"/>
              <a:t>15</a:t>
            </a:fld>
            <a:endParaRPr lang="nl-BE" dirty="0"/>
          </a:p>
        </p:txBody>
      </p:sp>
    </p:spTree>
    <p:extLst>
      <p:ext uri="{BB962C8B-B14F-4D97-AF65-F5344CB8AC3E}">
        <p14:creationId xmlns:p14="http://schemas.microsoft.com/office/powerpoint/2010/main" val="903806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D7C781DB-C5DB-4108-A009-F8365BF60B40}" type="slidenum">
              <a:rPr lang="nl-BE" smtClean="0"/>
              <a:t>16</a:t>
            </a:fld>
            <a:endParaRPr lang="nl-BE" dirty="0"/>
          </a:p>
        </p:txBody>
      </p:sp>
    </p:spTree>
    <p:extLst>
      <p:ext uri="{BB962C8B-B14F-4D97-AF65-F5344CB8AC3E}">
        <p14:creationId xmlns:p14="http://schemas.microsoft.com/office/powerpoint/2010/main" val="23151300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slide" Target="../slides/slide23.xml"/><Relationship Id="rId13" Type="http://schemas.openxmlformats.org/officeDocument/2006/relationships/slide" Target="../slides/slide21.xml"/><Relationship Id="rId3" Type="http://schemas.openxmlformats.org/officeDocument/2006/relationships/image" Target="../media/image14.png"/><Relationship Id="rId7" Type="http://schemas.openxmlformats.org/officeDocument/2006/relationships/image" Target="../media/image17.jpeg"/><Relationship Id="rId12" Type="http://schemas.openxmlformats.org/officeDocument/2006/relationships/image" Target="../media/image20.jpeg"/><Relationship Id="rId2" Type="http://schemas.openxmlformats.org/officeDocument/2006/relationships/image" Target="../media/image15.png"/><Relationship Id="rId16" Type="http://schemas.openxmlformats.org/officeDocument/2006/relationships/image" Target="../media/image22.jpeg"/><Relationship Id="rId1" Type="http://schemas.openxmlformats.org/officeDocument/2006/relationships/slideMaster" Target="../slideMasters/slideMaster2.xml"/><Relationship Id="rId6" Type="http://schemas.openxmlformats.org/officeDocument/2006/relationships/slide" Target="../slides/slide19.xml"/><Relationship Id="rId11" Type="http://schemas.openxmlformats.org/officeDocument/2006/relationships/image" Target="../media/image19.jpeg"/><Relationship Id="rId5" Type="http://schemas.openxmlformats.org/officeDocument/2006/relationships/image" Target="../media/image16.jpeg"/><Relationship Id="rId15" Type="http://schemas.openxmlformats.org/officeDocument/2006/relationships/slide" Target="../slides/slide24.xml"/><Relationship Id="rId10" Type="http://schemas.openxmlformats.org/officeDocument/2006/relationships/slide" Target="../slides/slide15.xml"/><Relationship Id="rId4" Type="http://schemas.openxmlformats.org/officeDocument/2006/relationships/slide" Target="../slides/slide9.xml"/><Relationship Id="rId9" Type="http://schemas.openxmlformats.org/officeDocument/2006/relationships/image" Target="../media/image18.jpeg"/><Relationship Id="rId14" Type="http://schemas.openxmlformats.org/officeDocument/2006/relationships/image" Target="../media/image21.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5.png"/><Relationship Id="rId1" Type="http://schemas.openxmlformats.org/officeDocument/2006/relationships/slideMaster" Target="../slideMasters/slideMaster4.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slide" Target="../slides/slide24.xml"/><Relationship Id="rId9" Type="http://schemas.openxmlformats.org/officeDocument/2006/relationships/image" Target="../media/image20.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image" Target="../media/image21.jpeg"/><Relationship Id="rId3" Type="http://schemas.openxmlformats.org/officeDocument/2006/relationships/image" Target="../media/image14.png"/><Relationship Id="rId7" Type="http://schemas.openxmlformats.org/officeDocument/2006/relationships/image" Target="../media/image17.jpeg"/><Relationship Id="rId12"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Master" Target="../slideMasters/slideMaster5.xml"/><Relationship Id="rId6" Type="http://schemas.openxmlformats.org/officeDocument/2006/relationships/slide" Target="../slides/slide15.xml"/><Relationship Id="rId11" Type="http://schemas.openxmlformats.org/officeDocument/2006/relationships/image" Target="../media/image19.jpeg"/><Relationship Id="rId5" Type="http://schemas.openxmlformats.org/officeDocument/2006/relationships/image" Target="../media/image16.jpeg"/><Relationship Id="rId15" Type="http://schemas.openxmlformats.org/officeDocument/2006/relationships/image" Target="../media/image22.jpeg"/><Relationship Id="rId10" Type="http://schemas.openxmlformats.org/officeDocument/2006/relationships/slide" Target="../slides/slide23.xml"/><Relationship Id="rId4" Type="http://schemas.openxmlformats.org/officeDocument/2006/relationships/slide" Target="../slides/slide9.xml"/><Relationship Id="rId9" Type="http://schemas.openxmlformats.org/officeDocument/2006/relationships/image" Target="../media/image18.jpeg"/><Relationship Id="rId14" Type="http://schemas.openxmlformats.org/officeDocument/2006/relationships/slide" Target="../slides/slide2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Start P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Flanders_Food_CMYK.pdf"/>
          <p:cNvPicPr/>
          <p:nvPr userDrawn="1"/>
        </p:nvPicPr>
        <p:blipFill>
          <a:blip r:embed="rId3">
            <a:extLst/>
          </a:blip>
          <a:stretch>
            <a:fillRect/>
          </a:stretch>
        </p:blipFill>
        <p:spPr>
          <a:xfrm>
            <a:off x="1335106" y="3739660"/>
            <a:ext cx="2378084" cy="1154070"/>
          </a:xfrm>
          <a:prstGeom prst="rect">
            <a:avLst/>
          </a:prstGeom>
          <a:ln w="12700">
            <a:miter lim="400000"/>
          </a:ln>
        </p:spPr>
      </p:pic>
      <p:sp>
        <p:nvSpPr>
          <p:cNvPr id="5" name="Title Placeholder 1"/>
          <p:cNvSpPr>
            <a:spLocks noGrp="1"/>
          </p:cNvSpPr>
          <p:nvPr>
            <p:ph type="title"/>
          </p:nvPr>
        </p:nvSpPr>
        <p:spPr>
          <a:xfrm>
            <a:off x="1335106" y="1130300"/>
            <a:ext cx="5611794" cy="3763430"/>
          </a:xfrm>
          <a:prstGeom prst="rect">
            <a:avLst/>
          </a:prstGeom>
        </p:spPr>
        <p:txBody>
          <a:bodyPr vert="horz" lIns="91440" tIns="45720" rIns="91440" bIns="45720" rtlCol="0" anchor="t">
            <a:normAutofit/>
          </a:bodyPr>
          <a:lstStyle/>
          <a:p>
            <a:r>
              <a:rPr lang="en-US"/>
              <a:t>Click to edit Master title style</a:t>
            </a:r>
            <a:endParaRPr lang="nl-BE" dirty="0"/>
          </a:p>
        </p:txBody>
      </p:sp>
    </p:spTree>
    <p:extLst>
      <p:ext uri="{BB962C8B-B14F-4D97-AF65-F5344CB8AC3E}">
        <p14:creationId xmlns:p14="http://schemas.microsoft.com/office/powerpoint/2010/main" val="1438734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1018" t="6057" r="16303" b="2905"/>
          <a:stretch/>
        </p:blipFill>
        <p:spPr>
          <a:xfrm>
            <a:off x="-127907" y="-29029"/>
            <a:ext cx="9431564" cy="6923316"/>
          </a:xfrm>
          <a:prstGeom prst="rect">
            <a:avLst/>
          </a:prstGeom>
        </p:spPr>
      </p:pic>
      <p:grpSp>
        <p:nvGrpSpPr>
          <p:cNvPr id="19" name="Group 18"/>
          <p:cNvGrpSpPr/>
          <p:nvPr userDrawn="1"/>
        </p:nvGrpSpPr>
        <p:grpSpPr>
          <a:xfrm>
            <a:off x="1029503" y="853015"/>
            <a:ext cx="7066345" cy="5130800"/>
            <a:chOff x="1029503" y="853015"/>
            <a:chExt cx="7066345" cy="5130800"/>
          </a:xfrm>
        </p:grpSpPr>
        <p:sp>
          <p:nvSpPr>
            <p:cNvPr id="4" name="Rectangle 3"/>
            <p:cNvSpPr/>
            <p:nvPr userDrawn="1"/>
          </p:nvSpPr>
          <p:spPr bwMode="auto">
            <a:xfrm>
              <a:off x="1029503" y="853015"/>
              <a:ext cx="6223000" cy="431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a:ln>
                  <a:noFill/>
                </a:ln>
                <a:solidFill>
                  <a:schemeClr val="tx1"/>
                </a:solidFill>
                <a:effectLst/>
                <a:latin typeface="Arial" charset="0"/>
                <a:ea typeface="ＭＳ Ｐゴシック" pitchFamily="112" charset="-128"/>
              </a:endParaRPr>
            </a:p>
          </p:txBody>
        </p:sp>
        <p:cxnSp>
          <p:nvCxnSpPr>
            <p:cNvPr id="6" name="Straight Connector 5"/>
            <p:cNvCxnSpPr/>
            <p:nvPr userDrawn="1"/>
          </p:nvCxnSpPr>
          <p:spPr bwMode="auto">
            <a:xfrm>
              <a:off x="7252503" y="853015"/>
              <a:ext cx="824697" cy="836085"/>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7" name="Straight Connector 6"/>
            <p:cNvCxnSpPr/>
            <p:nvPr userDrawn="1"/>
          </p:nvCxnSpPr>
          <p:spPr bwMode="auto">
            <a:xfrm>
              <a:off x="1042203" y="5132915"/>
              <a:ext cx="850900" cy="85090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Connector 11"/>
            <p:cNvCxnSpPr/>
            <p:nvPr userDrawn="1"/>
          </p:nvCxnSpPr>
          <p:spPr bwMode="auto">
            <a:xfrm>
              <a:off x="8077200" y="1689100"/>
              <a:ext cx="18648" cy="4294715"/>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3" name="Straight Connector 12"/>
            <p:cNvCxnSpPr/>
            <p:nvPr userDrawn="1"/>
          </p:nvCxnSpPr>
          <p:spPr bwMode="auto">
            <a:xfrm>
              <a:off x="1893103" y="5983815"/>
              <a:ext cx="6193421"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grpSp>
      <p:sp>
        <p:nvSpPr>
          <p:cNvPr id="2" name="Title 1"/>
          <p:cNvSpPr>
            <a:spLocks noGrp="1"/>
          </p:cNvSpPr>
          <p:nvPr>
            <p:ph type="title"/>
          </p:nvPr>
        </p:nvSpPr>
        <p:spPr/>
        <p:txBody>
          <a:bodyPr/>
          <a:lstStyle>
            <a:lvl1pPr algn="ctr">
              <a:defRPr/>
            </a:lvl1pPr>
          </a:lstStyle>
          <a:p>
            <a:r>
              <a:rPr lang="en-US" dirty="0"/>
              <a:t>Click to edit Master title style</a:t>
            </a:r>
            <a:endParaRPr lang="nl-BE" dirty="0"/>
          </a:p>
        </p:txBody>
      </p:sp>
    </p:spTree>
    <p:extLst>
      <p:ext uri="{BB962C8B-B14F-4D97-AF65-F5344CB8AC3E}">
        <p14:creationId xmlns:p14="http://schemas.microsoft.com/office/powerpoint/2010/main" val="3326330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4162" r="7444"/>
          <a:stretch/>
        </p:blipFill>
        <p:spPr>
          <a:xfrm>
            <a:off x="-18854" y="0"/>
            <a:ext cx="9209988" cy="6887127"/>
          </a:xfrm>
          <a:prstGeom prst="rect">
            <a:avLst/>
          </a:prstGeom>
        </p:spPr>
      </p:pic>
      <p:grpSp>
        <p:nvGrpSpPr>
          <p:cNvPr id="19" name="Group 18"/>
          <p:cNvGrpSpPr/>
          <p:nvPr userDrawn="1"/>
        </p:nvGrpSpPr>
        <p:grpSpPr>
          <a:xfrm>
            <a:off x="1029503" y="853015"/>
            <a:ext cx="7066345" cy="5130800"/>
            <a:chOff x="1029503" y="853015"/>
            <a:chExt cx="7066345" cy="5130800"/>
          </a:xfrm>
        </p:grpSpPr>
        <p:sp>
          <p:nvSpPr>
            <p:cNvPr id="4" name="Rectangle 3"/>
            <p:cNvSpPr/>
            <p:nvPr userDrawn="1"/>
          </p:nvSpPr>
          <p:spPr bwMode="auto">
            <a:xfrm>
              <a:off x="1029503" y="853015"/>
              <a:ext cx="6223000" cy="431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a:ln>
                  <a:noFill/>
                </a:ln>
                <a:solidFill>
                  <a:schemeClr val="tx1"/>
                </a:solidFill>
                <a:effectLst/>
                <a:latin typeface="Arial" charset="0"/>
                <a:ea typeface="ＭＳ Ｐゴシック" pitchFamily="112" charset="-128"/>
              </a:endParaRPr>
            </a:p>
          </p:txBody>
        </p:sp>
        <p:cxnSp>
          <p:nvCxnSpPr>
            <p:cNvPr id="6" name="Straight Connector 5"/>
            <p:cNvCxnSpPr/>
            <p:nvPr userDrawn="1"/>
          </p:nvCxnSpPr>
          <p:spPr bwMode="auto">
            <a:xfrm>
              <a:off x="7252503" y="853015"/>
              <a:ext cx="824697" cy="836085"/>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7" name="Straight Connector 6"/>
            <p:cNvCxnSpPr/>
            <p:nvPr userDrawn="1"/>
          </p:nvCxnSpPr>
          <p:spPr bwMode="auto">
            <a:xfrm>
              <a:off x="1042203" y="5132915"/>
              <a:ext cx="850900" cy="85090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Connector 11"/>
            <p:cNvCxnSpPr/>
            <p:nvPr userDrawn="1"/>
          </p:nvCxnSpPr>
          <p:spPr bwMode="auto">
            <a:xfrm>
              <a:off x="8077200" y="1689100"/>
              <a:ext cx="18648" cy="4294715"/>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3" name="Straight Connector 12"/>
            <p:cNvCxnSpPr/>
            <p:nvPr userDrawn="1"/>
          </p:nvCxnSpPr>
          <p:spPr bwMode="auto">
            <a:xfrm>
              <a:off x="1893103" y="5983815"/>
              <a:ext cx="6193421"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grpSp>
      <p:sp>
        <p:nvSpPr>
          <p:cNvPr id="2" name="Title 1"/>
          <p:cNvSpPr>
            <a:spLocks noGrp="1"/>
          </p:cNvSpPr>
          <p:nvPr>
            <p:ph type="title"/>
          </p:nvPr>
        </p:nvSpPr>
        <p:spPr/>
        <p:txBody>
          <a:bodyPr/>
          <a:lstStyle>
            <a:lvl1pPr algn="ctr">
              <a:defRPr/>
            </a:lvl1pPr>
          </a:lstStyle>
          <a:p>
            <a:r>
              <a:rPr lang="en-US" dirty="0"/>
              <a:t>Click to edit Master title style</a:t>
            </a:r>
            <a:endParaRPr lang="nl-BE" dirty="0"/>
          </a:p>
        </p:txBody>
      </p:sp>
    </p:spTree>
    <p:extLst>
      <p:ext uri="{BB962C8B-B14F-4D97-AF65-F5344CB8AC3E}">
        <p14:creationId xmlns:p14="http://schemas.microsoft.com/office/powerpoint/2010/main" val="2563266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9" name="Group 18"/>
          <p:cNvGrpSpPr/>
          <p:nvPr userDrawn="1"/>
        </p:nvGrpSpPr>
        <p:grpSpPr>
          <a:xfrm>
            <a:off x="1029503" y="853015"/>
            <a:ext cx="7066345" cy="5130800"/>
            <a:chOff x="1029503" y="853015"/>
            <a:chExt cx="7066345" cy="5130800"/>
          </a:xfrm>
        </p:grpSpPr>
        <p:sp>
          <p:nvSpPr>
            <p:cNvPr id="4" name="Rectangle 3"/>
            <p:cNvSpPr/>
            <p:nvPr userDrawn="1"/>
          </p:nvSpPr>
          <p:spPr bwMode="auto">
            <a:xfrm>
              <a:off x="1029503" y="853015"/>
              <a:ext cx="6223000" cy="431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a:ln>
                  <a:noFill/>
                </a:ln>
                <a:solidFill>
                  <a:schemeClr val="tx1"/>
                </a:solidFill>
                <a:effectLst/>
                <a:latin typeface="Arial" charset="0"/>
                <a:ea typeface="ＭＳ Ｐゴシック" pitchFamily="112" charset="-128"/>
              </a:endParaRPr>
            </a:p>
          </p:txBody>
        </p:sp>
        <p:cxnSp>
          <p:nvCxnSpPr>
            <p:cNvPr id="6" name="Straight Connector 5"/>
            <p:cNvCxnSpPr/>
            <p:nvPr userDrawn="1"/>
          </p:nvCxnSpPr>
          <p:spPr bwMode="auto">
            <a:xfrm>
              <a:off x="7252503" y="853015"/>
              <a:ext cx="824697" cy="836085"/>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7" name="Straight Connector 6"/>
            <p:cNvCxnSpPr/>
            <p:nvPr userDrawn="1"/>
          </p:nvCxnSpPr>
          <p:spPr bwMode="auto">
            <a:xfrm>
              <a:off x="1042203" y="5132915"/>
              <a:ext cx="850900" cy="85090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Connector 11"/>
            <p:cNvCxnSpPr/>
            <p:nvPr userDrawn="1"/>
          </p:nvCxnSpPr>
          <p:spPr bwMode="auto">
            <a:xfrm>
              <a:off x="8077200" y="1689100"/>
              <a:ext cx="18648" cy="4294715"/>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3" name="Straight Connector 12"/>
            <p:cNvCxnSpPr/>
            <p:nvPr userDrawn="1"/>
          </p:nvCxnSpPr>
          <p:spPr bwMode="auto">
            <a:xfrm>
              <a:off x="1893103" y="5983815"/>
              <a:ext cx="6193421"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grpSp>
      <p:sp>
        <p:nvSpPr>
          <p:cNvPr id="2" name="Title 1"/>
          <p:cNvSpPr>
            <a:spLocks noGrp="1"/>
          </p:cNvSpPr>
          <p:nvPr>
            <p:ph type="title"/>
          </p:nvPr>
        </p:nvSpPr>
        <p:spPr/>
        <p:txBody>
          <a:bodyPr/>
          <a:lstStyle>
            <a:lvl1pPr algn="ctr">
              <a:defRPr/>
            </a:lvl1pPr>
          </a:lstStyle>
          <a:p>
            <a:r>
              <a:rPr lang="en-US" dirty="0"/>
              <a:t>Click to edit Master title style</a:t>
            </a:r>
            <a:endParaRPr lang="nl-BE" dirty="0"/>
          </a:p>
        </p:txBody>
      </p:sp>
    </p:spTree>
    <p:extLst>
      <p:ext uri="{BB962C8B-B14F-4D97-AF65-F5344CB8AC3E}">
        <p14:creationId xmlns:p14="http://schemas.microsoft.com/office/powerpoint/2010/main" val="3493186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tandard">
    <p:spTree>
      <p:nvGrpSpPr>
        <p:cNvPr id="1" name=""/>
        <p:cNvGrpSpPr/>
        <p:nvPr/>
      </p:nvGrpSpPr>
      <p:grpSpPr>
        <a:xfrm>
          <a:off x="0" y="0"/>
          <a:ext cx="0" cy="0"/>
          <a:chOff x="0" y="0"/>
          <a:chExt cx="0" cy="0"/>
        </a:xfrm>
      </p:grpSpPr>
      <p:sp>
        <p:nvSpPr>
          <p:cNvPr id="2" name="Title 1"/>
          <p:cNvSpPr>
            <a:spLocks noGrp="1"/>
          </p:cNvSpPr>
          <p:nvPr>
            <p:ph type="title"/>
          </p:nvPr>
        </p:nvSpPr>
        <p:spPr>
          <a:xfrm>
            <a:off x="421208" y="277783"/>
            <a:ext cx="7884592" cy="1043017"/>
          </a:xfrm>
          <a:prstGeom prst="rect">
            <a:avLst/>
          </a:prstGeom>
        </p:spPr>
        <p:txBody>
          <a:bodyPr/>
          <a:lstStyle/>
          <a:p>
            <a:r>
              <a:rPr lang="en-US"/>
              <a:t>Click to edit Master title style</a:t>
            </a:r>
            <a:endParaRPr lang="nl-BE"/>
          </a:p>
        </p:txBody>
      </p:sp>
      <p:sp>
        <p:nvSpPr>
          <p:cNvPr id="3" name="Slide Number Placeholder 2"/>
          <p:cNvSpPr>
            <a:spLocks noGrp="1"/>
          </p:cNvSpPr>
          <p:nvPr>
            <p:ph type="sldNum" sz="quarter" idx="10"/>
          </p:nvPr>
        </p:nvSpPr>
        <p:spPr/>
        <p:txBody>
          <a:bodyPr/>
          <a:lstStyle/>
          <a:p>
            <a:pPr lvl="0"/>
            <a:fld id="{86CB4B4D-7CA3-9044-876B-883B54F8677D}" type="slidenum">
              <a:rPr lang="nl-BE" smtClean="0"/>
              <a:t>‹#›</a:t>
            </a:fld>
            <a:endParaRPr lang="nl-BE"/>
          </a:p>
        </p:txBody>
      </p:sp>
      <p:sp>
        <p:nvSpPr>
          <p:cNvPr id="8" name="Content Placeholder 7"/>
          <p:cNvSpPr>
            <a:spLocks noGrp="1"/>
          </p:cNvSpPr>
          <p:nvPr>
            <p:ph sz="quarter" idx="11"/>
          </p:nvPr>
        </p:nvSpPr>
        <p:spPr>
          <a:xfrm>
            <a:off x="774700" y="1916113"/>
            <a:ext cx="7531100" cy="4116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extLst>
      <p:ext uri="{BB962C8B-B14F-4D97-AF65-F5344CB8AC3E}">
        <p14:creationId xmlns:p14="http://schemas.microsoft.com/office/powerpoint/2010/main" val="2304888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Content Page">
    <p:spTree>
      <p:nvGrpSpPr>
        <p:cNvPr id="1" name=""/>
        <p:cNvGrpSpPr/>
        <p:nvPr/>
      </p:nvGrpSpPr>
      <p:grpSpPr>
        <a:xfrm>
          <a:off x="0" y="0"/>
          <a:ext cx="0" cy="0"/>
          <a:chOff x="0" y="0"/>
          <a:chExt cx="0" cy="0"/>
        </a:xfrm>
      </p:grpSpPr>
      <p:sp>
        <p:nvSpPr>
          <p:cNvPr id="2" name="Title 1"/>
          <p:cNvSpPr>
            <a:spLocks noGrp="1"/>
          </p:cNvSpPr>
          <p:nvPr>
            <p:ph type="title"/>
          </p:nvPr>
        </p:nvSpPr>
        <p:spPr>
          <a:xfrm>
            <a:off x="421208" y="277783"/>
            <a:ext cx="7884592" cy="1043017"/>
          </a:xfrm>
          <a:prstGeom prst="rect">
            <a:avLst/>
          </a:prstGeom>
        </p:spPr>
        <p:txBody>
          <a:bodyPr/>
          <a:lstStyle/>
          <a:p>
            <a:r>
              <a:rPr lang="en-US" dirty="0"/>
              <a:t>Click to edit Master title style</a:t>
            </a:r>
            <a:endParaRPr lang="nl-BE" dirty="0"/>
          </a:p>
        </p:txBody>
      </p:sp>
      <p:sp>
        <p:nvSpPr>
          <p:cNvPr id="5" name="Text Placeholder 4"/>
          <p:cNvSpPr>
            <a:spLocks noGrp="1"/>
          </p:cNvSpPr>
          <p:nvPr>
            <p:ph type="body" sz="quarter" idx="11"/>
          </p:nvPr>
        </p:nvSpPr>
        <p:spPr>
          <a:xfrm>
            <a:off x="1460500" y="1916113"/>
            <a:ext cx="6845300" cy="3673475"/>
          </a:xfrm>
        </p:spPr>
        <p:txBody>
          <a:bodyPr/>
          <a:lstStyle/>
          <a:p>
            <a:pPr lvl="0"/>
            <a:r>
              <a:rPr lang="en-US" dirty="0"/>
              <a:t>Click to edit Master text styles</a:t>
            </a:r>
          </a:p>
        </p:txBody>
      </p:sp>
    </p:spTree>
    <p:extLst>
      <p:ext uri="{BB962C8B-B14F-4D97-AF65-F5344CB8AC3E}">
        <p14:creationId xmlns:p14="http://schemas.microsoft.com/office/powerpoint/2010/main" val="2622616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tandard">
    <p:spTree>
      <p:nvGrpSpPr>
        <p:cNvPr id="1" name=""/>
        <p:cNvGrpSpPr/>
        <p:nvPr/>
      </p:nvGrpSpPr>
      <p:grpSpPr>
        <a:xfrm>
          <a:off x="0" y="0"/>
          <a:ext cx="0" cy="0"/>
          <a:chOff x="0" y="0"/>
          <a:chExt cx="0" cy="0"/>
        </a:xfrm>
      </p:grpSpPr>
      <p:sp>
        <p:nvSpPr>
          <p:cNvPr id="2" name="Title 1"/>
          <p:cNvSpPr>
            <a:spLocks noGrp="1"/>
          </p:cNvSpPr>
          <p:nvPr>
            <p:ph type="title"/>
          </p:nvPr>
        </p:nvSpPr>
        <p:spPr>
          <a:xfrm>
            <a:off x="421208" y="277783"/>
            <a:ext cx="7884592" cy="1043017"/>
          </a:xfrm>
          <a:prstGeom prst="rect">
            <a:avLst/>
          </a:prstGeom>
        </p:spPr>
        <p:txBody>
          <a:bodyPr/>
          <a:lstStyle/>
          <a:p>
            <a:r>
              <a:rPr lang="en-US"/>
              <a:t>Click to edit Master title style</a:t>
            </a:r>
            <a:endParaRPr lang="nl-BE"/>
          </a:p>
        </p:txBody>
      </p:sp>
      <p:sp>
        <p:nvSpPr>
          <p:cNvPr id="3" name="Slide Number Placeholder 2"/>
          <p:cNvSpPr>
            <a:spLocks noGrp="1"/>
          </p:cNvSpPr>
          <p:nvPr>
            <p:ph type="sldNum" sz="quarter" idx="10"/>
          </p:nvPr>
        </p:nvSpPr>
        <p:spPr/>
        <p:txBody>
          <a:bodyPr/>
          <a:lstStyle/>
          <a:p>
            <a:pPr lvl="0"/>
            <a:fld id="{86CB4B4D-7CA3-9044-876B-883B54F8677D}" type="slidenum">
              <a:rPr lang="nl-BE" smtClean="0"/>
              <a:t>‹#›</a:t>
            </a:fld>
            <a:endParaRPr lang="nl-BE"/>
          </a:p>
        </p:txBody>
      </p:sp>
      <p:sp>
        <p:nvSpPr>
          <p:cNvPr id="8" name="Content Placeholder 7"/>
          <p:cNvSpPr>
            <a:spLocks noGrp="1"/>
          </p:cNvSpPr>
          <p:nvPr>
            <p:ph sz="quarter" idx="11"/>
          </p:nvPr>
        </p:nvSpPr>
        <p:spPr>
          <a:xfrm>
            <a:off x="774700" y="1916113"/>
            <a:ext cx="7531100" cy="4116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extLst>
      <p:ext uri="{BB962C8B-B14F-4D97-AF65-F5344CB8AC3E}">
        <p14:creationId xmlns:p14="http://schemas.microsoft.com/office/powerpoint/2010/main" val="3802560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eux-pièce">
    <p:spTree>
      <p:nvGrpSpPr>
        <p:cNvPr id="1" name=""/>
        <p:cNvGrpSpPr/>
        <p:nvPr/>
      </p:nvGrpSpPr>
      <p:grpSpPr>
        <a:xfrm>
          <a:off x="0" y="0"/>
          <a:ext cx="0" cy="0"/>
          <a:chOff x="0" y="0"/>
          <a:chExt cx="0" cy="0"/>
        </a:xfrm>
      </p:grpSpPr>
      <p:sp>
        <p:nvSpPr>
          <p:cNvPr id="2" name="Title 1"/>
          <p:cNvSpPr>
            <a:spLocks noGrp="1"/>
          </p:cNvSpPr>
          <p:nvPr>
            <p:ph type="title"/>
          </p:nvPr>
        </p:nvSpPr>
        <p:spPr>
          <a:xfrm>
            <a:off x="421208" y="277783"/>
            <a:ext cx="7884592" cy="1043017"/>
          </a:xfrm>
          <a:prstGeom prst="rect">
            <a:avLst/>
          </a:prstGeom>
        </p:spPr>
        <p:txBody>
          <a:bodyPr/>
          <a:lstStyle/>
          <a:p>
            <a:r>
              <a:rPr lang="en-US"/>
              <a:t>Click to edit Master title style</a:t>
            </a:r>
            <a:endParaRPr lang="nl-BE"/>
          </a:p>
        </p:txBody>
      </p:sp>
      <p:sp>
        <p:nvSpPr>
          <p:cNvPr id="3" name="Slide Number Placeholder 2"/>
          <p:cNvSpPr>
            <a:spLocks noGrp="1"/>
          </p:cNvSpPr>
          <p:nvPr>
            <p:ph type="sldNum" sz="quarter" idx="10"/>
          </p:nvPr>
        </p:nvSpPr>
        <p:spPr/>
        <p:txBody>
          <a:bodyPr/>
          <a:lstStyle/>
          <a:p>
            <a:pPr lvl="0"/>
            <a:fld id="{86CB4B4D-7CA3-9044-876B-883B54F8677D}" type="slidenum">
              <a:rPr lang="nl-BE" smtClean="0"/>
              <a:t>‹#›</a:t>
            </a:fld>
            <a:endParaRPr lang="nl-BE"/>
          </a:p>
        </p:txBody>
      </p:sp>
      <p:sp>
        <p:nvSpPr>
          <p:cNvPr id="9" name="Content Placeholder 8"/>
          <p:cNvSpPr>
            <a:spLocks noGrp="1"/>
          </p:cNvSpPr>
          <p:nvPr>
            <p:ph sz="quarter" idx="11"/>
          </p:nvPr>
        </p:nvSpPr>
        <p:spPr>
          <a:xfrm>
            <a:off x="774700" y="1916113"/>
            <a:ext cx="3606800" cy="4027487"/>
          </a:xfrm>
          <a:ln w="38100">
            <a:solidFill>
              <a:schemeClr val="accent6"/>
            </a:solidFill>
          </a:ln>
        </p:spPr>
        <p:txBody>
          <a:bodyPr/>
          <a:lstStyle/>
          <a:p>
            <a:pPr lvl="0"/>
            <a:r>
              <a:rPr lang="en-US" dirty="0"/>
              <a:t>Click to edit Master text styles</a:t>
            </a:r>
          </a:p>
          <a:p>
            <a:pPr lvl="1"/>
            <a:r>
              <a:rPr lang="en-US" dirty="0"/>
              <a:t>Second level</a:t>
            </a:r>
          </a:p>
        </p:txBody>
      </p:sp>
      <p:sp>
        <p:nvSpPr>
          <p:cNvPr id="11" name="Content Placeholder 10"/>
          <p:cNvSpPr>
            <a:spLocks noGrp="1"/>
          </p:cNvSpPr>
          <p:nvPr>
            <p:ph sz="quarter" idx="12"/>
          </p:nvPr>
        </p:nvSpPr>
        <p:spPr>
          <a:xfrm>
            <a:off x="4673600" y="1916113"/>
            <a:ext cx="3632200" cy="4027487"/>
          </a:xfrm>
          <a:ln w="38100">
            <a:solidFill>
              <a:schemeClr val="accent6"/>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extLst>
      <p:ext uri="{BB962C8B-B14F-4D97-AF65-F5344CB8AC3E}">
        <p14:creationId xmlns:p14="http://schemas.microsoft.com/office/powerpoint/2010/main" val="1437616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Framed">
    <p:spTree>
      <p:nvGrpSpPr>
        <p:cNvPr id="1" name=""/>
        <p:cNvGrpSpPr/>
        <p:nvPr/>
      </p:nvGrpSpPr>
      <p:grpSpPr>
        <a:xfrm>
          <a:off x="0" y="0"/>
          <a:ext cx="0" cy="0"/>
          <a:chOff x="0" y="0"/>
          <a:chExt cx="0" cy="0"/>
        </a:xfrm>
      </p:grpSpPr>
      <p:sp>
        <p:nvSpPr>
          <p:cNvPr id="2" name="Title 1"/>
          <p:cNvSpPr>
            <a:spLocks noGrp="1"/>
          </p:cNvSpPr>
          <p:nvPr>
            <p:ph type="title"/>
          </p:nvPr>
        </p:nvSpPr>
        <p:spPr>
          <a:xfrm>
            <a:off x="421208" y="277783"/>
            <a:ext cx="7884592" cy="1043017"/>
          </a:xfrm>
          <a:prstGeom prst="rect">
            <a:avLst/>
          </a:prstGeom>
        </p:spPr>
        <p:txBody>
          <a:bodyPr/>
          <a:lstStyle/>
          <a:p>
            <a:r>
              <a:rPr lang="en-US"/>
              <a:t>Click to edit Master title style</a:t>
            </a:r>
            <a:endParaRPr lang="nl-BE"/>
          </a:p>
        </p:txBody>
      </p:sp>
      <p:sp>
        <p:nvSpPr>
          <p:cNvPr id="3" name="Slide Number Placeholder 2"/>
          <p:cNvSpPr>
            <a:spLocks noGrp="1"/>
          </p:cNvSpPr>
          <p:nvPr>
            <p:ph type="sldNum" sz="quarter" idx="10"/>
          </p:nvPr>
        </p:nvSpPr>
        <p:spPr/>
        <p:txBody>
          <a:bodyPr/>
          <a:lstStyle/>
          <a:p>
            <a:pPr lvl="0"/>
            <a:fld id="{86CB4B4D-7CA3-9044-876B-883B54F8677D}" type="slidenum">
              <a:rPr lang="nl-BE" smtClean="0"/>
              <a:t>‹#›</a:t>
            </a:fld>
            <a:endParaRPr lang="nl-BE"/>
          </a:p>
        </p:txBody>
      </p:sp>
      <p:sp>
        <p:nvSpPr>
          <p:cNvPr id="7" name="Content Placeholder 6"/>
          <p:cNvSpPr>
            <a:spLocks noGrp="1"/>
          </p:cNvSpPr>
          <p:nvPr>
            <p:ph sz="quarter" idx="11"/>
          </p:nvPr>
        </p:nvSpPr>
        <p:spPr>
          <a:xfrm>
            <a:off x="774700" y="1916113"/>
            <a:ext cx="7900988" cy="4154487"/>
          </a:xfrm>
          <a:ln w="38100">
            <a:solidFill>
              <a:schemeClr val="accent6"/>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extLst>
      <p:ext uri="{BB962C8B-B14F-4D97-AF65-F5344CB8AC3E}">
        <p14:creationId xmlns:p14="http://schemas.microsoft.com/office/powerpoint/2010/main" val="4014021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Freefield">
    <p:spTree>
      <p:nvGrpSpPr>
        <p:cNvPr id="1" name=""/>
        <p:cNvGrpSpPr/>
        <p:nvPr/>
      </p:nvGrpSpPr>
      <p:grpSpPr>
        <a:xfrm>
          <a:off x="0" y="0"/>
          <a:ext cx="0" cy="0"/>
          <a:chOff x="0" y="0"/>
          <a:chExt cx="0" cy="0"/>
        </a:xfrm>
      </p:grpSpPr>
      <p:sp>
        <p:nvSpPr>
          <p:cNvPr id="2" name="Title 1"/>
          <p:cNvSpPr>
            <a:spLocks noGrp="1"/>
          </p:cNvSpPr>
          <p:nvPr>
            <p:ph type="title"/>
          </p:nvPr>
        </p:nvSpPr>
        <p:spPr>
          <a:xfrm>
            <a:off x="421208" y="277783"/>
            <a:ext cx="7884592" cy="1043017"/>
          </a:xfrm>
          <a:prstGeom prst="rect">
            <a:avLst/>
          </a:prstGeom>
        </p:spPr>
        <p:txBody>
          <a:bodyPr/>
          <a:lstStyle/>
          <a:p>
            <a:r>
              <a:rPr lang="en-US"/>
              <a:t>Click to edit Master title style</a:t>
            </a:r>
            <a:endParaRPr lang="nl-BE"/>
          </a:p>
        </p:txBody>
      </p:sp>
      <p:sp>
        <p:nvSpPr>
          <p:cNvPr id="3" name="Slide Number Placeholder 2"/>
          <p:cNvSpPr>
            <a:spLocks noGrp="1"/>
          </p:cNvSpPr>
          <p:nvPr>
            <p:ph type="sldNum" sz="quarter" idx="10"/>
          </p:nvPr>
        </p:nvSpPr>
        <p:spPr/>
        <p:txBody>
          <a:bodyPr/>
          <a:lstStyle/>
          <a:p>
            <a:pPr lvl="0"/>
            <a:fld id="{86CB4B4D-7CA3-9044-876B-883B54F8677D}" type="slidenum">
              <a:rPr lang="nl-BE" smtClean="0"/>
              <a:t>‹#›</a:t>
            </a:fld>
            <a:endParaRPr lang="nl-BE"/>
          </a:p>
        </p:txBody>
      </p:sp>
    </p:spTree>
    <p:extLst>
      <p:ext uri="{BB962C8B-B14F-4D97-AF65-F5344CB8AC3E}">
        <p14:creationId xmlns:p14="http://schemas.microsoft.com/office/powerpoint/2010/main" val="629536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8" name="image1.pdf"/>
          <p:cNvPicPr/>
          <p:nvPr/>
        </p:nvPicPr>
        <p:blipFill>
          <a:blip r:embed="rId2">
            <a:extLst/>
          </a:blip>
          <a:stretch>
            <a:fillRect/>
          </a:stretch>
        </p:blipFill>
        <p:spPr>
          <a:xfrm>
            <a:off x="422639" y="5823972"/>
            <a:ext cx="709157" cy="709156"/>
          </a:xfrm>
          <a:prstGeom prst="rect">
            <a:avLst/>
          </a:prstGeom>
          <a:ln w="12700">
            <a:miter lim="400000"/>
          </a:ln>
        </p:spPr>
      </p:pic>
      <p:pic>
        <p:nvPicPr>
          <p:cNvPr id="9" name="image2.png"/>
          <p:cNvPicPr/>
          <p:nvPr/>
        </p:nvPicPr>
        <p:blipFill>
          <a:blip r:embed="rId3">
            <a:extLst/>
          </a:blip>
          <a:stretch>
            <a:fillRect/>
          </a:stretch>
        </p:blipFill>
        <p:spPr>
          <a:xfrm>
            <a:off x="422639" y="311040"/>
            <a:ext cx="8264161" cy="1412906"/>
          </a:xfrm>
          <a:prstGeom prst="rect">
            <a:avLst/>
          </a:prstGeom>
          <a:ln w="12700">
            <a:miter lim="400000"/>
          </a:ln>
        </p:spPr>
      </p:pic>
      <p:sp>
        <p:nvSpPr>
          <p:cNvPr id="12" name="Shape 12"/>
          <p:cNvSpPr>
            <a:spLocks noGrp="1"/>
          </p:cNvSpPr>
          <p:nvPr>
            <p:ph type="sldNum" sz="quarter" idx="2"/>
          </p:nvPr>
        </p:nvSpPr>
        <p:spPr>
          <a:xfrm>
            <a:off x="6527800" y="6330585"/>
            <a:ext cx="2133600" cy="264255"/>
          </a:xfrm>
          <a:prstGeom prst="rect">
            <a:avLst/>
          </a:prstGeom>
        </p:spPr>
        <p:txBody>
          <a:bodyPr lIns="45719" tIns="45719" rIns="45719" bIns="45719"/>
          <a:lstStyle/>
          <a:p>
            <a:pPr lvl="0"/>
            <a:fld id="{86CB4B4D-7CA3-9044-876B-883B54F8677D}" type="slidenum">
              <a:t>‹#›</a:t>
            </a:fld>
            <a:endParaRPr/>
          </a:p>
        </p:txBody>
      </p:sp>
      <p:pic>
        <p:nvPicPr>
          <p:cNvPr id="13" name="image6.jpg">
            <a:hlinkClick r:id="rId4" action="ppaction://hlinksldjump"/>
          </p:cNvPr>
          <p:cNvPicPr/>
          <p:nvPr/>
        </p:nvPicPr>
        <p:blipFill>
          <a:blip r:embed="rId5">
            <a:extLst/>
          </a:blip>
          <a:stretch>
            <a:fillRect/>
          </a:stretch>
        </p:blipFill>
        <p:spPr>
          <a:xfrm>
            <a:off x="1250675" y="6089212"/>
            <a:ext cx="434355" cy="434355"/>
          </a:xfrm>
          <a:prstGeom prst="rect">
            <a:avLst/>
          </a:prstGeom>
          <a:ln w="12700">
            <a:miter lim="400000"/>
          </a:ln>
        </p:spPr>
      </p:pic>
      <p:pic>
        <p:nvPicPr>
          <p:cNvPr id="14" name="image7.jpg">
            <a:hlinkClick r:id="rId6" action="ppaction://hlinksldjump"/>
          </p:cNvPr>
          <p:cNvPicPr/>
          <p:nvPr/>
        </p:nvPicPr>
        <p:blipFill>
          <a:blip r:embed="rId7">
            <a:extLst/>
          </a:blip>
          <a:stretch>
            <a:fillRect/>
          </a:stretch>
        </p:blipFill>
        <p:spPr>
          <a:xfrm>
            <a:off x="1784075" y="6089355"/>
            <a:ext cx="434071" cy="434071"/>
          </a:xfrm>
          <a:prstGeom prst="rect">
            <a:avLst/>
          </a:prstGeom>
          <a:ln w="12700">
            <a:miter lim="400000"/>
          </a:ln>
        </p:spPr>
      </p:pic>
      <p:pic>
        <p:nvPicPr>
          <p:cNvPr id="15" name="image8.jpg">
            <a:hlinkClick r:id="rId8" action="ppaction://hlinksldjump"/>
          </p:cNvPr>
          <p:cNvPicPr/>
          <p:nvPr/>
        </p:nvPicPr>
        <p:blipFill>
          <a:blip r:embed="rId9">
            <a:extLst/>
          </a:blip>
          <a:stretch>
            <a:fillRect/>
          </a:stretch>
        </p:blipFill>
        <p:spPr>
          <a:xfrm>
            <a:off x="2317191" y="6089355"/>
            <a:ext cx="434070" cy="434070"/>
          </a:xfrm>
          <a:prstGeom prst="rect">
            <a:avLst/>
          </a:prstGeom>
          <a:ln w="12700">
            <a:miter lim="400000"/>
          </a:ln>
        </p:spPr>
      </p:pic>
      <p:pic>
        <p:nvPicPr>
          <p:cNvPr id="16" name="image9.jpg">
            <a:hlinkClick r:id="rId10" action="ppaction://hlinksldjump"/>
          </p:cNvPr>
          <p:cNvPicPr/>
          <p:nvPr/>
        </p:nvPicPr>
        <p:blipFill>
          <a:blip r:embed="rId11">
            <a:extLst/>
          </a:blip>
          <a:stretch>
            <a:fillRect/>
          </a:stretch>
        </p:blipFill>
        <p:spPr>
          <a:xfrm>
            <a:off x="2850306" y="6089355"/>
            <a:ext cx="434070" cy="434070"/>
          </a:xfrm>
          <a:prstGeom prst="rect">
            <a:avLst/>
          </a:prstGeom>
          <a:ln w="12700">
            <a:miter lim="400000"/>
          </a:ln>
        </p:spPr>
      </p:pic>
      <p:pic>
        <p:nvPicPr>
          <p:cNvPr id="17" name="image10.jpg">
            <a:hlinkClick r:id="rId8" action="ppaction://hlinksldjump"/>
          </p:cNvPr>
          <p:cNvPicPr/>
          <p:nvPr/>
        </p:nvPicPr>
        <p:blipFill>
          <a:blip r:embed="rId12">
            <a:extLst/>
          </a:blip>
          <a:stretch>
            <a:fillRect/>
          </a:stretch>
        </p:blipFill>
        <p:spPr>
          <a:xfrm>
            <a:off x="3383420" y="6089355"/>
            <a:ext cx="434070" cy="434070"/>
          </a:xfrm>
          <a:prstGeom prst="rect">
            <a:avLst/>
          </a:prstGeom>
          <a:ln w="12700">
            <a:miter lim="400000"/>
          </a:ln>
        </p:spPr>
      </p:pic>
      <p:pic>
        <p:nvPicPr>
          <p:cNvPr id="18" name="image11.jpg">
            <a:hlinkClick r:id="rId13" action="ppaction://hlinksldjump"/>
          </p:cNvPr>
          <p:cNvPicPr/>
          <p:nvPr/>
        </p:nvPicPr>
        <p:blipFill>
          <a:blip r:embed="rId14">
            <a:extLst/>
          </a:blip>
          <a:stretch>
            <a:fillRect/>
          </a:stretch>
        </p:blipFill>
        <p:spPr>
          <a:xfrm>
            <a:off x="3916536" y="6089355"/>
            <a:ext cx="434070" cy="434070"/>
          </a:xfrm>
          <a:prstGeom prst="rect">
            <a:avLst/>
          </a:prstGeom>
          <a:ln w="12700">
            <a:miter lim="400000"/>
          </a:ln>
        </p:spPr>
      </p:pic>
      <p:pic>
        <p:nvPicPr>
          <p:cNvPr id="19" name="image12.jpg">
            <a:hlinkClick r:id="rId15" action="ppaction://hlinksldjump"/>
          </p:cNvPr>
          <p:cNvPicPr/>
          <p:nvPr/>
        </p:nvPicPr>
        <p:blipFill>
          <a:blip r:embed="rId16">
            <a:extLst/>
          </a:blip>
          <a:stretch>
            <a:fillRect/>
          </a:stretch>
        </p:blipFill>
        <p:spPr>
          <a:xfrm>
            <a:off x="4449650" y="6089355"/>
            <a:ext cx="434070" cy="434070"/>
          </a:xfrm>
          <a:prstGeom prst="rect">
            <a:avLst/>
          </a:prstGeom>
          <a:ln w="12700">
            <a:miter lim="400000"/>
          </a:ln>
        </p:spPr>
      </p:pic>
      <p:sp>
        <p:nvSpPr>
          <p:cNvPr id="21" name="Text Placeholder 10"/>
          <p:cNvSpPr>
            <a:spLocks noGrp="1"/>
          </p:cNvSpPr>
          <p:nvPr>
            <p:ph type="body" sz="quarter" idx="10"/>
          </p:nvPr>
        </p:nvSpPr>
        <p:spPr>
          <a:xfrm>
            <a:off x="635457" y="136864"/>
            <a:ext cx="5597525" cy="520700"/>
          </a:xfrm>
        </p:spPr>
        <p:txBody>
          <a:bodyPr anchor="b">
            <a:normAutofit/>
          </a:bodyPr>
          <a:lstStyle>
            <a:lvl1pPr marL="0" indent="0">
              <a:buFontTx/>
              <a:buNone/>
              <a:defRPr sz="2000"/>
            </a:lvl1pPr>
          </a:lstStyle>
          <a:p>
            <a:pPr lvl="0"/>
            <a:r>
              <a:rPr lang="en-US" dirty="0"/>
              <a:t>Click to edit Master text</a:t>
            </a:r>
            <a:endParaRPr lang="nl-BE" dirty="0"/>
          </a:p>
        </p:txBody>
      </p:sp>
      <p:sp>
        <p:nvSpPr>
          <p:cNvPr id="22" name="Shape 10"/>
          <p:cNvSpPr>
            <a:spLocks noGrp="1"/>
          </p:cNvSpPr>
          <p:nvPr>
            <p:ph type="title"/>
          </p:nvPr>
        </p:nvSpPr>
        <p:spPr>
          <a:xfrm>
            <a:off x="596045" y="657564"/>
            <a:ext cx="7772401" cy="967178"/>
          </a:xfrm>
          <a:prstGeom prst="rect">
            <a:avLst/>
          </a:prstGeom>
        </p:spPr>
        <p:txBody>
          <a:bodyPr lIns="45719" tIns="45719" rIns="45719" bIns="45719" anchor="t"/>
          <a:lstStyle/>
          <a:p>
            <a:pPr lvl="0">
              <a:defRPr sz="1800" b="0" cap="none">
                <a:solidFill>
                  <a:srgbClr val="000000"/>
                </a:solidFill>
              </a:defRPr>
            </a:pPr>
            <a:r>
              <a:rPr sz="4000" b="1" cap="all" dirty="0">
                <a:solidFill>
                  <a:srgbClr val="4C7235"/>
                </a:solidFill>
              </a:rPr>
              <a:t>Title Text</a:t>
            </a:r>
          </a:p>
        </p:txBody>
      </p:sp>
    </p:spTree>
    <p:extLst>
      <p:ext uri="{BB962C8B-B14F-4D97-AF65-F5344CB8AC3E}">
        <p14:creationId xmlns:p14="http://schemas.microsoft.com/office/powerpoint/2010/main" val="77119383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Placeholder 1"/>
          <p:cNvSpPr>
            <a:spLocks noGrp="1"/>
          </p:cNvSpPr>
          <p:nvPr>
            <p:ph type="title"/>
          </p:nvPr>
        </p:nvSpPr>
        <p:spPr>
          <a:xfrm>
            <a:off x="1335106" y="1130300"/>
            <a:ext cx="5611794" cy="3763430"/>
          </a:xfrm>
          <a:prstGeom prst="rect">
            <a:avLst/>
          </a:prstGeom>
        </p:spPr>
        <p:txBody>
          <a:bodyPr vert="horz" lIns="91440" tIns="45720" rIns="91440" bIns="45720" rtlCol="0" anchor="ctr">
            <a:normAutofit/>
          </a:bodyPr>
          <a:lstStyle>
            <a:lvl1pPr algn="ctr">
              <a:defRPr/>
            </a:lvl1pPr>
          </a:lstStyle>
          <a:p>
            <a:r>
              <a:rPr lang="en-US"/>
              <a:t>Click to edit Master title style</a:t>
            </a:r>
            <a:endParaRPr lang="nl-BE" dirty="0"/>
          </a:p>
        </p:txBody>
      </p:sp>
    </p:spTree>
    <p:extLst>
      <p:ext uri="{BB962C8B-B14F-4D97-AF65-F5344CB8AC3E}">
        <p14:creationId xmlns:p14="http://schemas.microsoft.com/office/powerpoint/2010/main" val="3492907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Placeholder 1"/>
          <p:cNvSpPr>
            <a:spLocks noGrp="1"/>
          </p:cNvSpPr>
          <p:nvPr>
            <p:ph type="title"/>
          </p:nvPr>
        </p:nvSpPr>
        <p:spPr>
          <a:xfrm>
            <a:off x="1335106" y="1130300"/>
            <a:ext cx="5611794" cy="3763430"/>
          </a:xfrm>
          <a:prstGeom prst="rect">
            <a:avLst/>
          </a:prstGeom>
        </p:spPr>
        <p:txBody>
          <a:bodyPr vert="horz" lIns="91440" tIns="45720" rIns="91440" bIns="45720" rtlCol="0" anchor="ctr">
            <a:normAutofit/>
          </a:bodyPr>
          <a:lstStyle>
            <a:lvl1pPr algn="ctr">
              <a:defRPr/>
            </a:lvl1pPr>
          </a:lstStyle>
          <a:p>
            <a:r>
              <a:rPr lang="en-US"/>
              <a:t>Click to edit Master title style</a:t>
            </a:r>
            <a:endParaRPr lang="nl-BE" dirty="0"/>
          </a:p>
        </p:txBody>
      </p:sp>
    </p:spTree>
    <p:extLst>
      <p:ext uri="{BB962C8B-B14F-4D97-AF65-F5344CB8AC3E}">
        <p14:creationId xmlns:p14="http://schemas.microsoft.com/office/powerpoint/2010/main" val="2107962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tart P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Flanders_Food_CMYK.pdf"/>
          <p:cNvPicPr/>
          <p:nvPr userDrawn="1"/>
        </p:nvPicPr>
        <p:blipFill>
          <a:blip r:embed="rId3">
            <a:extLst/>
          </a:blip>
          <a:stretch>
            <a:fillRect/>
          </a:stretch>
        </p:blipFill>
        <p:spPr>
          <a:xfrm>
            <a:off x="1335106" y="3739660"/>
            <a:ext cx="2378084" cy="1154070"/>
          </a:xfrm>
          <a:prstGeom prst="rect">
            <a:avLst/>
          </a:prstGeom>
          <a:ln w="12700">
            <a:miter lim="400000"/>
          </a:ln>
        </p:spPr>
      </p:pic>
      <p:sp>
        <p:nvSpPr>
          <p:cNvPr id="5" name="Title Placeholder 1"/>
          <p:cNvSpPr>
            <a:spLocks noGrp="1"/>
          </p:cNvSpPr>
          <p:nvPr>
            <p:ph type="title"/>
          </p:nvPr>
        </p:nvSpPr>
        <p:spPr>
          <a:xfrm>
            <a:off x="1335106" y="1130300"/>
            <a:ext cx="5611794" cy="3763430"/>
          </a:xfrm>
          <a:prstGeom prst="rect">
            <a:avLst/>
          </a:prstGeom>
        </p:spPr>
        <p:txBody>
          <a:bodyPr vert="horz" lIns="91440" tIns="45720" rIns="91440" bIns="45720" rtlCol="0" anchor="t">
            <a:normAutofit/>
          </a:bodyPr>
          <a:lstStyle/>
          <a:p>
            <a:r>
              <a:rPr lang="en-US"/>
              <a:t>Click to edit Master title style</a:t>
            </a:r>
            <a:endParaRPr lang="nl-BE" dirty="0"/>
          </a:p>
        </p:txBody>
      </p:sp>
    </p:spTree>
    <p:extLst>
      <p:ext uri="{BB962C8B-B14F-4D97-AF65-F5344CB8AC3E}">
        <p14:creationId xmlns:p14="http://schemas.microsoft.com/office/powerpoint/2010/main" val="3465079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age Frame Standa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nl-BE" dirty="0"/>
          </a:p>
        </p:txBody>
      </p:sp>
      <p:sp>
        <p:nvSpPr>
          <p:cNvPr id="12" name="Content Placeholder 11"/>
          <p:cNvSpPr>
            <a:spLocks noGrp="1"/>
          </p:cNvSpPr>
          <p:nvPr>
            <p:ph sz="quarter" idx="10"/>
          </p:nvPr>
        </p:nvSpPr>
        <p:spPr>
          <a:xfrm>
            <a:off x="1008063" y="1916113"/>
            <a:ext cx="7343775" cy="3673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extLst>
      <p:ext uri="{BB962C8B-B14F-4D97-AF65-F5344CB8AC3E}">
        <p14:creationId xmlns:p14="http://schemas.microsoft.com/office/powerpoint/2010/main" val="4255033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Page Frame Freefie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37708069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Standard">
    <p:spTree>
      <p:nvGrpSpPr>
        <p:cNvPr id="1" name=""/>
        <p:cNvGrpSpPr/>
        <p:nvPr/>
      </p:nvGrpSpPr>
      <p:grpSpPr>
        <a:xfrm>
          <a:off x="0" y="0"/>
          <a:ext cx="0" cy="0"/>
          <a:chOff x="0" y="0"/>
          <a:chExt cx="0" cy="0"/>
        </a:xfrm>
      </p:grpSpPr>
      <p:sp>
        <p:nvSpPr>
          <p:cNvPr id="7" name="Shape 4"/>
          <p:cNvSpPr txBox="1">
            <a:spLocks/>
          </p:cNvSpPr>
          <p:nvPr userDrawn="1"/>
        </p:nvSpPr>
        <p:spPr>
          <a:xfrm>
            <a:off x="6304984" y="6259170"/>
            <a:ext cx="2133600" cy="264255"/>
          </a:xfrm>
          <a:prstGeom prst="rect">
            <a:avLst/>
          </a:prstGeom>
          <a:ln w="12700">
            <a:miter lim="400000"/>
          </a:ln>
        </p:spPr>
        <p:txBody>
          <a:bodyPr lIns="0" tIns="0" rIns="0" bIns="0" anchor="ctr">
            <a:spAutoFit/>
          </a:bodyPr>
          <a:lstStyle>
            <a:defPPr>
              <a:defRPr lang="nl-BE"/>
            </a:defPPr>
            <a:lvl1pPr marL="0" algn="r" defTabSz="914400" rtl="0" eaLnBrk="1" latinLnBrk="0" hangingPunct="1">
              <a:defRPr sz="1200" kern="1200">
                <a:solidFill>
                  <a:srgbClr val="ABD037"/>
                </a:solidFill>
                <a:latin typeface="Arial"/>
                <a:ea typeface="Arial"/>
                <a:cs typeface="Arial"/>
                <a:sym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nl-BE" smtClean="0"/>
              <a:pPr/>
              <a:t>‹#›</a:t>
            </a:fld>
            <a:endParaRPr lang="nl-BE"/>
          </a:p>
        </p:txBody>
      </p:sp>
      <p:sp>
        <p:nvSpPr>
          <p:cNvPr id="3" name="Content Placeholder 2"/>
          <p:cNvSpPr>
            <a:spLocks noGrp="1"/>
          </p:cNvSpPr>
          <p:nvPr>
            <p:ph sz="quarter" idx="10"/>
          </p:nvPr>
        </p:nvSpPr>
        <p:spPr>
          <a:xfrm>
            <a:off x="792163" y="1916112"/>
            <a:ext cx="7513637" cy="4090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10" name="Slide Number Placeholder 9"/>
          <p:cNvSpPr>
            <a:spLocks noGrp="1"/>
          </p:cNvSpPr>
          <p:nvPr>
            <p:ph type="sldNum" sz="quarter" idx="12"/>
          </p:nvPr>
        </p:nvSpPr>
        <p:spPr/>
        <p:txBody>
          <a:bodyPr/>
          <a:lstStyle/>
          <a:p>
            <a:pPr lvl="0"/>
            <a:fld id="{86CB4B4D-7CA3-9044-876B-883B54F8677D}" type="slidenum">
              <a:rPr lang="nl-BE" smtClean="0"/>
              <a:t>‹#›</a:t>
            </a:fld>
            <a:endParaRPr lang="nl-BE"/>
          </a:p>
        </p:txBody>
      </p:sp>
      <p:sp>
        <p:nvSpPr>
          <p:cNvPr id="11" name="Title 10"/>
          <p:cNvSpPr>
            <a:spLocks noGrp="1"/>
          </p:cNvSpPr>
          <p:nvPr>
            <p:ph type="title"/>
          </p:nvPr>
        </p:nvSpPr>
        <p:spPr/>
        <p:txBody>
          <a:bodyPr/>
          <a:lstStyle/>
          <a:p>
            <a:r>
              <a:rPr lang="en-US"/>
              <a:t>Click to edit Master title style</a:t>
            </a:r>
            <a:endParaRPr lang="nl-BE"/>
          </a:p>
        </p:txBody>
      </p:sp>
      <p:sp>
        <p:nvSpPr>
          <p:cNvPr id="5" name="Text Placeholder 4"/>
          <p:cNvSpPr>
            <a:spLocks noGrp="1"/>
          </p:cNvSpPr>
          <p:nvPr>
            <p:ph type="body" sz="quarter" idx="13" hasCustomPrompt="1"/>
          </p:nvPr>
        </p:nvSpPr>
        <p:spPr>
          <a:xfrm>
            <a:off x="420688" y="266700"/>
            <a:ext cx="7885112" cy="368300"/>
          </a:xfrm>
        </p:spPr>
        <p:txBody>
          <a:bodyPr>
            <a:noAutofit/>
          </a:bodyPr>
          <a:lstStyle>
            <a:lvl1pPr marL="0" indent="0">
              <a:buNone/>
              <a:defRPr sz="1800" b="1" baseline="0">
                <a:solidFill>
                  <a:schemeClr val="accent1"/>
                </a:solidFill>
              </a:defRPr>
            </a:lvl1pPr>
          </a:lstStyle>
          <a:p>
            <a:pPr lvl="0"/>
            <a:r>
              <a:rPr lang="nl-BE" dirty="0" err="1"/>
              <a:t>Section</a:t>
            </a:r>
            <a:r>
              <a:rPr lang="nl-BE" dirty="0"/>
              <a:t> Header</a:t>
            </a:r>
          </a:p>
        </p:txBody>
      </p:sp>
    </p:spTree>
    <p:extLst>
      <p:ext uri="{BB962C8B-B14F-4D97-AF65-F5344CB8AC3E}">
        <p14:creationId xmlns:p14="http://schemas.microsoft.com/office/powerpoint/2010/main" val="22854338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Deux-pièce">
    <p:spTree>
      <p:nvGrpSpPr>
        <p:cNvPr id="1" name=""/>
        <p:cNvGrpSpPr/>
        <p:nvPr/>
      </p:nvGrpSpPr>
      <p:grpSpPr>
        <a:xfrm>
          <a:off x="0" y="0"/>
          <a:ext cx="0" cy="0"/>
          <a:chOff x="0" y="0"/>
          <a:chExt cx="0" cy="0"/>
        </a:xfrm>
      </p:grpSpPr>
      <p:sp>
        <p:nvSpPr>
          <p:cNvPr id="2" name="Title 1"/>
          <p:cNvSpPr>
            <a:spLocks noGrp="1"/>
          </p:cNvSpPr>
          <p:nvPr>
            <p:ph type="title"/>
          </p:nvPr>
        </p:nvSpPr>
        <p:spPr>
          <a:xfrm>
            <a:off x="421208" y="647700"/>
            <a:ext cx="7884592" cy="673100"/>
          </a:xfrm>
          <a:prstGeom prst="rect">
            <a:avLst/>
          </a:prstGeom>
        </p:spPr>
        <p:txBody>
          <a:bodyPr/>
          <a:lstStyle/>
          <a:p>
            <a:r>
              <a:rPr lang="en-US"/>
              <a:t>Click to edit Master title style</a:t>
            </a:r>
            <a:endParaRPr lang="nl-BE"/>
          </a:p>
        </p:txBody>
      </p:sp>
      <p:sp>
        <p:nvSpPr>
          <p:cNvPr id="3" name="Slide Number Placeholder 2"/>
          <p:cNvSpPr>
            <a:spLocks noGrp="1"/>
          </p:cNvSpPr>
          <p:nvPr>
            <p:ph type="sldNum" sz="quarter" idx="10"/>
          </p:nvPr>
        </p:nvSpPr>
        <p:spPr/>
        <p:txBody>
          <a:bodyPr/>
          <a:lstStyle/>
          <a:p>
            <a:pPr lvl="0"/>
            <a:fld id="{86CB4B4D-7CA3-9044-876B-883B54F8677D}" type="slidenum">
              <a:rPr lang="nl-BE" smtClean="0"/>
              <a:t>‹#›</a:t>
            </a:fld>
            <a:endParaRPr lang="nl-BE"/>
          </a:p>
        </p:txBody>
      </p:sp>
      <p:sp>
        <p:nvSpPr>
          <p:cNvPr id="9" name="Text Placeholder 8"/>
          <p:cNvSpPr>
            <a:spLocks noGrp="1"/>
          </p:cNvSpPr>
          <p:nvPr>
            <p:ph type="body" sz="quarter" idx="12"/>
          </p:nvPr>
        </p:nvSpPr>
        <p:spPr>
          <a:xfrm>
            <a:off x="792163" y="1916113"/>
            <a:ext cx="3475037" cy="4040187"/>
          </a:xfrm>
          <a:ln w="38100">
            <a:solidFill>
              <a:schemeClr val="accent6"/>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11" name="Text Placeholder 10"/>
          <p:cNvSpPr>
            <a:spLocks noGrp="1"/>
          </p:cNvSpPr>
          <p:nvPr>
            <p:ph type="body" sz="quarter" idx="13"/>
          </p:nvPr>
        </p:nvSpPr>
        <p:spPr>
          <a:xfrm>
            <a:off x="4597400" y="1916113"/>
            <a:ext cx="3708400" cy="4040187"/>
          </a:xfrm>
          <a:ln w="38100">
            <a:solidFill>
              <a:schemeClr val="accent6"/>
            </a:solid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sp>
        <p:nvSpPr>
          <p:cNvPr id="5" name="Text Placeholder 4"/>
          <p:cNvSpPr>
            <a:spLocks noGrp="1"/>
          </p:cNvSpPr>
          <p:nvPr>
            <p:ph type="body" sz="quarter" idx="14" hasCustomPrompt="1"/>
          </p:nvPr>
        </p:nvSpPr>
        <p:spPr>
          <a:xfrm>
            <a:off x="420688" y="279400"/>
            <a:ext cx="7885112" cy="368300"/>
          </a:xfrm>
        </p:spPr>
        <p:txBody>
          <a:bodyPr>
            <a:noAutofit/>
          </a:bodyPr>
          <a:lstStyle>
            <a:lvl1pPr marL="0" indent="0">
              <a:buNone/>
              <a:defRPr sz="1800" b="1" baseline="0"/>
            </a:lvl1pPr>
          </a:lstStyle>
          <a:p>
            <a:pPr lvl="0"/>
            <a:r>
              <a:rPr lang="nl-BE" b="1" dirty="0" err="1"/>
              <a:t>Section</a:t>
            </a:r>
            <a:r>
              <a:rPr lang="nl-BE" b="1" dirty="0"/>
              <a:t> Header</a:t>
            </a:r>
            <a:endParaRPr lang="nl-BE" dirty="0"/>
          </a:p>
        </p:txBody>
      </p:sp>
    </p:spTree>
    <p:extLst>
      <p:ext uri="{BB962C8B-B14F-4D97-AF65-F5344CB8AC3E}">
        <p14:creationId xmlns:p14="http://schemas.microsoft.com/office/powerpoint/2010/main" val="38807417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Framed">
    <p:spTree>
      <p:nvGrpSpPr>
        <p:cNvPr id="1" name=""/>
        <p:cNvGrpSpPr/>
        <p:nvPr/>
      </p:nvGrpSpPr>
      <p:grpSpPr>
        <a:xfrm>
          <a:off x="0" y="0"/>
          <a:ext cx="0" cy="0"/>
          <a:chOff x="0" y="0"/>
          <a:chExt cx="0" cy="0"/>
        </a:xfrm>
      </p:grpSpPr>
      <p:sp>
        <p:nvSpPr>
          <p:cNvPr id="2" name="Title 1"/>
          <p:cNvSpPr>
            <a:spLocks noGrp="1"/>
          </p:cNvSpPr>
          <p:nvPr>
            <p:ph type="title"/>
          </p:nvPr>
        </p:nvSpPr>
        <p:spPr>
          <a:xfrm>
            <a:off x="421208" y="647700"/>
            <a:ext cx="7884592" cy="673100"/>
          </a:xfrm>
          <a:prstGeom prst="rect">
            <a:avLst/>
          </a:prstGeom>
        </p:spPr>
        <p:txBody>
          <a:bodyPr/>
          <a:lstStyle/>
          <a:p>
            <a:r>
              <a:rPr lang="en-US"/>
              <a:t>Click to edit Master title style</a:t>
            </a:r>
            <a:endParaRPr lang="nl-BE"/>
          </a:p>
        </p:txBody>
      </p:sp>
      <p:sp>
        <p:nvSpPr>
          <p:cNvPr id="3" name="Slide Number Placeholder 2"/>
          <p:cNvSpPr>
            <a:spLocks noGrp="1"/>
          </p:cNvSpPr>
          <p:nvPr>
            <p:ph type="sldNum" sz="quarter" idx="10"/>
          </p:nvPr>
        </p:nvSpPr>
        <p:spPr/>
        <p:txBody>
          <a:bodyPr/>
          <a:lstStyle/>
          <a:p>
            <a:pPr lvl="0"/>
            <a:fld id="{86CB4B4D-7CA3-9044-876B-883B54F8677D}" type="slidenum">
              <a:rPr lang="nl-BE" smtClean="0"/>
              <a:t>‹#›</a:t>
            </a:fld>
            <a:endParaRPr lang="nl-BE"/>
          </a:p>
        </p:txBody>
      </p:sp>
      <p:sp>
        <p:nvSpPr>
          <p:cNvPr id="8" name="Content Placeholder 7"/>
          <p:cNvSpPr>
            <a:spLocks noGrp="1"/>
          </p:cNvSpPr>
          <p:nvPr>
            <p:ph sz="quarter" idx="12"/>
          </p:nvPr>
        </p:nvSpPr>
        <p:spPr>
          <a:xfrm>
            <a:off x="812800" y="1916113"/>
            <a:ext cx="7862888" cy="4116387"/>
          </a:xfrm>
          <a:ln w="38100">
            <a:solidFill>
              <a:schemeClr val="accent6"/>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p:cNvSpPr>
            <a:spLocks noGrp="1"/>
          </p:cNvSpPr>
          <p:nvPr>
            <p:ph type="body" sz="quarter" idx="13" hasCustomPrompt="1"/>
          </p:nvPr>
        </p:nvSpPr>
        <p:spPr>
          <a:xfrm>
            <a:off x="420688" y="266700"/>
            <a:ext cx="7885112" cy="381000"/>
          </a:xfrm>
        </p:spPr>
        <p:txBody>
          <a:bodyPr>
            <a:noAutofit/>
          </a:bodyPr>
          <a:lstStyle>
            <a:lvl1pPr marL="0" indent="0">
              <a:buNone/>
              <a:defRPr sz="1800" b="1" baseline="0"/>
            </a:lvl1pPr>
          </a:lstStyle>
          <a:p>
            <a:pPr lvl="0"/>
            <a:r>
              <a:rPr lang="nl-BE" b="1" dirty="0" err="1"/>
              <a:t>Section</a:t>
            </a:r>
            <a:r>
              <a:rPr lang="nl-BE" b="1" dirty="0"/>
              <a:t> Header</a:t>
            </a:r>
            <a:endParaRPr lang="nl-BE" dirty="0"/>
          </a:p>
        </p:txBody>
      </p:sp>
    </p:spTree>
    <p:extLst>
      <p:ext uri="{BB962C8B-B14F-4D97-AF65-F5344CB8AC3E}">
        <p14:creationId xmlns:p14="http://schemas.microsoft.com/office/powerpoint/2010/main" val="6172300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Freefie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nl-BE" dirty="0"/>
          </a:p>
        </p:txBody>
      </p:sp>
      <p:sp>
        <p:nvSpPr>
          <p:cNvPr id="3" name="Slide Number Placeholder 2"/>
          <p:cNvSpPr>
            <a:spLocks noGrp="1"/>
          </p:cNvSpPr>
          <p:nvPr>
            <p:ph type="sldNum" sz="quarter" idx="10"/>
          </p:nvPr>
        </p:nvSpPr>
        <p:spPr/>
        <p:txBody>
          <a:bodyPr/>
          <a:lstStyle/>
          <a:p>
            <a:pPr lvl="0"/>
            <a:fld id="{86CB4B4D-7CA3-9044-876B-883B54F8677D}" type="slidenum">
              <a:rPr lang="nl-BE" smtClean="0"/>
              <a:t>‹#›</a:t>
            </a:fld>
            <a:endParaRPr lang="nl-BE"/>
          </a:p>
        </p:txBody>
      </p:sp>
      <p:sp>
        <p:nvSpPr>
          <p:cNvPr id="6" name="Text Placeholder 5"/>
          <p:cNvSpPr>
            <a:spLocks noGrp="1"/>
          </p:cNvSpPr>
          <p:nvPr>
            <p:ph type="body" sz="quarter" idx="11" hasCustomPrompt="1"/>
          </p:nvPr>
        </p:nvSpPr>
        <p:spPr>
          <a:xfrm>
            <a:off x="420688" y="279400"/>
            <a:ext cx="7886700" cy="355600"/>
          </a:xfrm>
        </p:spPr>
        <p:txBody>
          <a:bodyPr>
            <a:noAutofit/>
          </a:bodyPr>
          <a:lstStyle>
            <a:lvl1pPr marL="0" indent="0">
              <a:buNone/>
              <a:defRPr sz="1800" b="1" baseline="0"/>
            </a:lvl1pPr>
          </a:lstStyle>
          <a:p>
            <a:pPr lvl="0"/>
            <a:r>
              <a:rPr lang="nl-BE" b="1" dirty="0" err="1"/>
              <a:t>Section</a:t>
            </a:r>
            <a:r>
              <a:rPr lang="nl-BE" b="1" dirty="0"/>
              <a:t> Header</a:t>
            </a:r>
            <a:endParaRPr lang="nl-BE" dirty="0"/>
          </a:p>
        </p:txBody>
      </p:sp>
    </p:spTree>
    <p:extLst>
      <p:ext uri="{BB962C8B-B14F-4D97-AF65-F5344CB8AC3E}">
        <p14:creationId xmlns:p14="http://schemas.microsoft.com/office/powerpoint/2010/main" val="248435147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476"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8" name="image1.pdf"/>
          <p:cNvPicPr/>
          <p:nvPr/>
        </p:nvPicPr>
        <p:blipFill>
          <a:blip r:embed="rId2">
            <a:extLst/>
          </a:blip>
          <a:stretch>
            <a:fillRect/>
          </a:stretch>
        </p:blipFill>
        <p:spPr>
          <a:xfrm>
            <a:off x="422639" y="5823972"/>
            <a:ext cx="709157" cy="709156"/>
          </a:xfrm>
          <a:prstGeom prst="rect">
            <a:avLst/>
          </a:prstGeom>
          <a:ln w="12700">
            <a:miter lim="400000"/>
          </a:ln>
        </p:spPr>
      </p:pic>
      <p:pic>
        <p:nvPicPr>
          <p:cNvPr id="9" name="image2.png"/>
          <p:cNvPicPr/>
          <p:nvPr/>
        </p:nvPicPr>
        <p:blipFill>
          <a:blip r:embed="rId3">
            <a:extLst/>
          </a:blip>
          <a:stretch>
            <a:fillRect/>
          </a:stretch>
        </p:blipFill>
        <p:spPr>
          <a:xfrm>
            <a:off x="422639" y="311040"/>
            <a:ext cx="8264161" cy="1412906"/>
          </a:xfrm>
          <a:prstGeom prst="rect">
            <a:avLst/>
          </a:prstGeom>
          <a:ln w="12700">
            <a:miter lim="400000"/>
          </a:ln>
        </p:spPr>
      </p:pic>
      <p:sp>
        <p:nvSpPr>
          <p:cNvPr id="12" name="Shape 12"/>
          <p:cNvSpPr>
            <a:spLocks noGrp="1"/>
          </p:cNvSpPr>
          <p:nvPr>
            <p:ph type="sldNum" sz="quarter" idx="2"/>
          </p:nvPr>
        </p:nvSpPr>
        <p:spPr>
          <a:xfrm>
            <a:off x="6527800" y="6330585"/>
            <a:ext cx="2133600" cy="264255"/>
          </a:xfrm>
          <a:prstGeom prst="rect">
            <a:avLst/>
          </a:prstGeom>
        </p:spPr>
        <p:txBody>
          <a:bodyPr lIns="45719" tIns="45719" rIns="45719" bIns="45719"/>
          <a:lstStyle/>
          <a:p>
            <a:fld id="{86CB4B4D-7CA3-9044-876B-883B54F8677D}" type="slidenum">
              <a:rPr/>
              <a:pPr/>
              <a:t>‹#›</a:t>
            </a:fld>
            <a:endParaRPr/>
          </a:p>
        </p:txBody>
      </p:sp>
      <p:pic>
        <p:nvPicPr>
          <p:cNvPr id="13" name="image6.jpg">
            <a:hlinkClick r:id="rId4" action="ppaction://hlinksldjump"/>
          </p:cNvPr>
          <p:cNvPicPr/>
          <p:nvPr/>
        </p:nvPicPr>
        <p:blipFill>
          <a:blip r:embed="rId5">
            <a:extLst/>
          </a:blip>
          <a:stretch>
            <a:fillRect/>
          </a:stretch>
        </p:blipFill>
        <p:spPr>
          <a:xfrm>
            <a:off x="1250675" y="6089212"/>
            <a:ext cx="434355" cy="434355"/>
          </a:xfrm>
          <a:prstGeom prst="rect">
            <a:avLst/>
          </a:prstGeom>
          <a:ln w="12700">
            <a:miter lim="400000"/>
          </a:ln>
        </p:spPr>
      </p:pic>
      <p:pic>
        <p:nvPicPr>
          <p:cNvPr id="14" name="image7.jpg">
            <a:hlinkClick r:id="" action="ppaction://noaction"/>
          </p:cNvPr>
          <p:cNvPicPr/>
          <p:nvPr/>
        </p:nvPicPr>
        <p:blipFill>
          <a:blip r:embed="rId6">
            <a:extLst/>
          </a:blip>
          <a:stretch>
            <a:fillRect/>
          </a:stretch>
        </p:blipFill>
        <p:spPr>
          <a:xfrm>
            <a:off x="1784075" y="6089355"/>
            <a:ext cx="434071" cy="434071"/>
          </a:xfrm>
          <a:prstGeom prst="rect">
            <a:avLst/>
          </a:prstGeom>
          <a:ln w="12700">
            <a:miter lim="400000"/>
          </a:ln>
        </p:spPr>
      </p:pic>
      <p:pic>
        <p:nvPicPr>
          <p:cNvPr id="15" name="image8.jpg">
            <a:hlinkClick r:id="" action="ppaction://noaction"/>
          </p:cNvPr>
          <p:cNvPicPr/>
          <p:nvPr/>
        </p:nvPicPr>
        <p:blipFill>
          <a:blip r:embed="rId7">
            <a:extLst/>
          </a:blip>
          <a:stretch>
            <a:fillRect/>
          </a:stretch>
        </p:blipFill>
        <p:spPr>
          <a:xfrm>
            <a:off x="2317191" y="6089355"/>
            <a:ext cx="434070" cy="434070"/>
          </a:xfrm>
          <a:prstGeom prst="rect">
            <a:avLst/>
          </a:prstGeom>
          <a:ln w="12700">
            <a:miter lim="400000"/>
          </a:ln>
        </p:spPr>
      </p:pic>
      <p:pic>
        <p:nvPicPr>
          <p:cNvPr id="16" name="image9.jpg">
            <a:hlinkClick r:id="" action="ppaction://noaction"/>
          </p:cNvPr>
          <p:cNvPicPr/>
          <p:nvPr/>
        </p:nvPicPr>
        <p:blipFill>
          <a:blip r:embed="rId8">
            <a:extLst/>
          </a:blip>
          <a:stretch>
            <a:fillRect/>
          </a:stretch>
        </p:blipFill>
        <p:spPr>
          <a:xfrm>
            <a:off x="2850306" y="6089355"/>
            <a:ext cx="434070" cy="434070"/>
          </a:xfrm>
          <a:prstGeom prst="rect">
            <a:avLst/>
          </a:prstGeom>
          <a:ln w="12700">
            <a:miter lim="400000"/>
          </a:ln>
        </p:spPr>
      </p:pic>
      <p:pic>
        <p:nvPicPr>
          <p:cNvPr id="17" name="image10.jpg">
            <a:hlinkClick r:id="" action="ppaction://noaction"/>
          </p:cNvPr>
          <p:cNvPicPr/>
          <p:nvPr/>
        </p:nvPicPr>
        <p:blipFill>
          <a:blip r:embed="rId9">
            <a:extLst/>
          </a:blip>
          <a:stretch>
            <a:fillRect/>
          </a:stretch>
        </p:blipFill>
        <p:spPr>
          <a:xfrm>
            <a:off x="3383420" y="6089355"/>
            <a:ext cx="434070" cy="434070"/>
          </a:xfrm>
          <a:prstGeom prst="rect">
            <a:avLst/>
          </a:prstGeom>
          <a:ln w="12700">
            <a:miter lim="400000"/>
          </a:ln>
        </p:spPr>
      </p:pic>
      <p:pic>
        <p:nvPicPr>
          <p:cNvPr id="18" name="image11.jpg">
            <a:hlinkClick r:id="" action="ppaction://noaction"/>
          </p:cNvPr>
          <p:cNvPicPr/>
          <p:nvPr/>
        </p:nvPicPr>
        <p:blipFill>
          <a:blip r:embed="rId10">
            <a:extLst/>
          </a:blip>
          <a:stretch>
            <a:fillRect/>
          </a:stretch>
        </p:blipFill>
        <p:spPr>
          <a:xfrm>
            <a:off x="3916536" y="6089355"/>
            <a:ext cx="434070" cy="434070"/>
          </a:xfrm>
          <a:prstGeom prst="rect">
            <a:avLst/>
          </a:prstGeom>
          <a:ln w="12700">
            <a:miter lim="400000"/>
          </a:ln>
        </p:spPr>
      </p:pic>
      <p:pic>
        <p:nvPicPr>
          <p:cNvPr id="19" name="image12.jpg">
            <a:hlinkClick r:id="" action="ppaction://noaction"/>
          </p:cNvPr>
          <p:cNvPicPr/>
          <p:nvPr/>
        </p:nvPicPr>
        <p:blipFill>
          <a:blip r:embed="rId11">
            <a:extLst/>
          </a:blip>
          <a:stretch>
            <a:fillRect/>
          </a:stretch>
        </p:blipFill>
        <p:spPr>
          <a:xfrm>
            <a:off x="4449650" y="6089355"/>
            <a:ext cx="434070" cy="434070"/>
          </a:xfrm>
          <a:prstGeom prst="rect">
            <a:avLst/>
          </a:prstGeom>
          <a:ln w="12700">
            <a:miter lim="400000"/>
          </a:ln>
        </p:spPr>
      </p:pic>
      <p:sp>
        <p:nvSpPr>
          <p:cNvPr id="21" name="Text Placeholder 10"/>
          <p:cNvSpPr>
            <a:spLocks noGrp="1"/>
          </p:cNvSpPr>
          <p:nvPr>
            <p:ph type="body" sz="quarter" idx="10"/>
          </p:nvPr>
        </p:nvSpPr>
        <p:spPr>
          <a:xfrm>
            <a:off x="635457" y="136864"/>
            <a:ext cx="5597525" cy="520700"/>
          </a:xfrm>
        </p:spPr>
        <p:txBody>
          <a:bodyPr anchor="b">
            <a:normAutofit/>
          </a:bodyPr>
          <a:lstStyle>
            <a:lvl1pPr marL="0" indent="0">
              <a:buFontTx/>
              <a:buNone/>
              <a:defRPr sz="2000"/>
            </a:lvl1pPr>
          </a:lstStyle>
          <a:p>
            <a:pPr lvl="0"/>
            <a:r>
              <a:rPr lang="en-US" dirty="0"/>
              <a:t>Click to edit Master text</a:t>
            </a:r>
            <a:endParaRPr lang="nl-BE" dirty="0"/>
          </a:p>
        </p:txBody>
      </p:sp>
      <p:sp>
        <p:nvSpPr>
          <p:cNvPr id="22" name="Shape 10"/>
          <p:cNvSpPr>
            <a:spLocks noGrp="1"/>
          </p:cNvSpPr>
          <p:nvPr>
            <p:ph type="title"/>
          </p:nvPr>
        </p:nvSpPr>
        <p:spPr>
          <a:xfrm>
            <a:off x="596045" y="657564"/>
            <a:ext cx="7772401" cy="967178"/>
          </a:xfrm>
          <a:prstGeom prst="rect">
            <a:avLst/>
          </a:prstGeom>
        </p:spPr>
        <p:txBody>
          <a:bodyPr lIns="45719" tIns="45719" rIns="45719" bIns="45719" anchor="t"/>
          <a:lstStyle/>
          <a:p>
            <a:pPr lvl="0">
              <a:defRPr sz="1800" b="0" cap="none">
                <a:solidFill>
                  <a:srgbClr val="000000"/>
                </a:solidFill>
              </a:defRPr>
            </a:pPr>
            <a:r>
              <a:rPr sz="4000" b="1" cap="all" dirty="0">
                <a:solidFill>
                  <a:srgbClr val="4C7235"/>
                </a:solidFill>
              </a:rPr>
              <a:t>Title Text</a:t>
            </a:r>
          </a:p>
        </p:txBody>
      </p:sp>
    </p:spTree>
    <p:extLst>
      <p:ext uri="{BB962C8B-B14F-4D97-AF65-F5344CB8AC3E}">
        <p14:creationId xmlns:p14="http://schemas.microsoft.com/office/powerpoint/2010/main" val="4278754234"/>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Page Frame Standa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nl-BE" dirty="0"/>
          </a:p>
        </p:txBody>
      </p:sp>
      <p:sp>
        <p:nvSpPr>
          <p:cNvPr id="12" name="Content Placeholder 11"/>
          <p:cNvSpPr>
            <a:spLocks noGrp="1"/>
          </p:cNvSpPr>
          <p:nvPr>
            <p:ph sz="quarter" idx="10"/>
          </p:nvPr>
        </p:nvSpPr>
        <p:spPr>
          <a:xfrm>
            <a:off x="1008063" y="1916113"/>
            <a:ext cx="7343775" cy="3673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p:cNvSpPr>
            <a:spLocks noGrp="1"/>
          </p:cNvSpPr>
          <p:nvPr>
            <p:ph type="body" sz="quarter" idx="11" hasCustomPrompt="1"/>
          </p:nvPr>
        </p:nvSpPr>
        <p:spPr>
          <a:xfrm>
            <a:off x="527050" y="317500"/>
            <a:ext cx="7912100" cy="311150"/>
          </a:xfrm>
        </p:spPr>
        <p:txBody>
          <a:bodyPr>
            <a:noAutofit/>
          </a:bodyPr>
          <a:lstStyle>
            <a:lvl1pPr marL="0" indent="0">
              <a:buNone/>
              <a:defRPr sz="1800" b="1" baseline="0"/>
            </a:lvl1pPr>
          </a:lstStyle>
          <a:p>
            <a:pPr lvl="0"/>
            <a:r>
              <a:rPr lang="nl-BE" b="1" dirty="0" err="1"/>
              <a:t>Section</a:t>
            </a:r>
            <a:r>
              <a:rPr lang="nl-BE" b="1" dirty="0"/>
              <a:t> Header</a:t>
            </a:r>
            <a:endParaRPr lang="nl-BE" dirty="0"/>
          </a:p>
        </p:txBody>
      </p:sp>
    </p:spTree>
    <p:extLst>
      <p:ext uri="{BB962C8B-B14F-4D97-AF65-F5344CB8AC3E}">
        <p14:creationId xmlns:p14="http://schemas.microsoft.com/office/powerpoint/2010/main" val="46353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Placeholder 1"/>
          <p:cNvSpPr>
            <a:spLocks noGrp="1"/>
          </p:cNvSpPr>
          <p:nvPr>
            <p:ph type="title"/>
          </p:nvPr>
        </p:nvSpPr>
        <p:spPr>
          <a:xfrm>
            <a:off x="1335106" y="1130300"/>
            <a:ext cx="5611794" cy="3763430"/>
          </a:xfrm>
          <a:prstGeom prst="rect">
            <a:avLst/>
          </a:prstGeom>
        </p:spPr>
        <p:txBody>
          <a:bodyPr vert="horz" lIns="91440" tIns="45720" rIns="91440" bIns="45720" rtlCol="0" anchor="ctr">
            <a:normAutofit/>
          </a:bodyPr>
          <a:lstStyle>
            <a:lvl1pPr algn="ctr">
              <a:defRPr/>
            </a:lvl1pPr>
          </a:lstStyle>
          <a:p>
            <a:r>
              <a:rPr lang="en-US"/>
              <a:t>Click to edit Master title style</a:t>
            </a:r>
            <a:endParaRPr lang="nl-BE" dirty="0"/>
          </a:p>
        </p:txBody>
      </p:sp>
    </p:spTree>
    <p:extLst>
      <p:ext uri="{BB962C8B-B14F-4D97-AF65-F5344CB8AC3E}">
        <p14:creationId xmlns:p14="http://schemas.microsoft.com/office/powerpoint/2010/main" val="34088596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Page Frame Freefie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5" name="Text Placeholder 4"/>
          <p:cNvSpPr>
            <a:spLocks noGrp="1"/>
          </p:cNvSpPr>
          <p:nvPr>
            <p:ph type="body" sz="quarter" idx="10" hasCustomPrompt="1"/>
          </p:nvPr>
        </p:nvSpPr>
        <p:spPr>
          <a:xfrm>
            <a:off x="527050" y="292100"/>
            <a:ext cx="7912100" cy="336550"/>
          </a:xfrm>
        </p:spPr>
        <p:txBody>
          <a:bodyPr>
            <a:noAutofit/>
          </a:bodyPr>
          <a:lstStyle>
            <a:lvl1pPr marL="0" indent="0">
              <a:buNone/>
              <a:defRPr sz="1800" b="1" baseline="0"/>
            </a:lvl1pPr>
          </a:lstStyle>
          <a:p>
            <a:pPr lvl="0"/>
            <a:r>
              <a:rPr lang="nl-BE" b="1" dirty="0" err="1"/>
              <a:t>Section</a:t>
            </a:r>
            <a:r>
              <a:rPr lang="nl-BE" b="1" dirty="0"/>
              <a:t> Header</a:t>
            </a:r>
            <a:endParaRPr lang="nl-BE" dirty="0"/>
          </a:p>
        </p:txBody>
      </p:sp>
    </p:spTree>
    <p:extLst>
      <p:ext uri="{BB962C8B-B14F-4D97-AF65-F5344CB8AC3E}">
        <p14:creationId xmlns:p14="http://schemas.microsoft.com/office/powerpoint/2010/main" val="3629938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8" name="image1.pdf"/>
          <p:cNvPicPr/>
          <p:nvPr/>
        </p:nvPicPr>
        <p:blipFill>
          <a:blip r:embed="rId2">
            <a:extLst/>
          </a:blip>
          <a:stretch>
            <a:fillRect/>
          </a:stretch>
        </p:blipFill>
        <p:spPr>
          <a:xfrm>
            <a:off x="422639" y="5823972"/>
            <a:ext cx="709157" cy="709156"/>
          </a:xfrm>
          <a:prstGeom prst="rect">
            <a:avLst/>
          </a:prstGeom>
          <a:ln w="12700">
            <a:miter lim="400000"/>
          </a:ln>
        </p:spPr>
      </p:pic>
      <p:pic>
        <p:nvPicPr>
          <p:cNvPr id="9" name="image2.png"/>
          <p:cNvPicPr/>
          <p:nvPr/>
        </p:nvPicPr>
        <p:blipFill>
          <a:blip r:embed="rId3">
            <a:extLst/>
          </a:blip>
          <a:stretch>
            <a:fillRect/>
          </a:stretch>
        </p:blipFill>
        <p:spPr>
          <a:xfrm>
            <a:off x="422639" y="311040"/>
            <a:ext cx="8264161" cy="1412906"/>
          </a:xfrm>
          <a:prstGeom prst="rect">
            <a:avLst/>
          </a:prstGeom>
          <a:ln w="12700">
            <a:miter lim="400000"/>
          </a:ln>
        </p:spPr>
      </p:pic>
      <p:sp>
        <p:nvSpPr>
          <p:cNvPr id="12" name="Shape 12"/>
          <p:cNvSpPr>
            <a:spLocks noGrp="1"/>
          </p:cNvSpPr>
          <p:nvPr>
            <p:ph type="sldNum" sz="quarter" idx="2"/>
          </p:nvPr>
        </p:nvSpPr>
        <p:spPr>
          <a:xfrm>
            <a:off x="6527800" y="6330585"/>
            <a:ext cx="2133600" cy="264255"/>
          </a:xfrm>
          <a:prstGeom prst="rect">
            <a:avLst/>
          </a:prstGeom>
        </p:spPr>
        <p:txBody>
          <a:bodyPr lIns="45719" tIns="45719" rIns="45719" bIns="45719"/>
          <a:lstStyle/>
          <a:p>
            <a:pPr lvl="0"/>
            <a:fld id="{86CB4B4D-7CA3-9044-876B-883B54F8677D}" type="slidenum">
              <a:t>‹#›</a:t>
            </a:fld>
            <a:endParaRPr/>
          </a:p>
        </p:txBody>
      </p:sp>
      <p:pic>
        <p:nvPicPr>
          <p:cNvPr id="13" name="image6.jpg">
            <a:hlinkClick r:id="rId4" action="ppaction://hlinksldjump"/>
          </p:cNvPr>
          <p:cNvPicPr/>
          <p:nvPr/>
        </p:nvPicPr>
        <p:blipFill>
          <a:blip r:embed="rId5">
            <a:extLst/>
          </a:blip>
          <a:stretch>
            <a:fillRect/>
          </a:stretch>
        </p:blipFill>
        <p:spPr>
          <a:xfrm>
            <a:off x="1250675" y="6089212"/>
            <a:ext cx="434355" cy="434355"/>
          </a:xfrm>
          <a:prstGeom prst="rect">
            <a:avLst/>
          </a:prstGeom>
          <a:ln w="12700">
            <a:miter lim="400000"/>
          </a:ln>
        </p:spPr>
      </p:pic>
      <p:pic>
        <p:nvPicPr>
          <p:cNvPr id="14" name="image7.jpg">
            <a:hlinkClick r:id="rId6" action="ppaction://hlinksldjump"/>
          </p:cNvPr>
          <p:cNvPicPr/>
          <p:nvPr/>
        </p:nvPicPr>
        <p:blipFill>
          <a:blip r:embed="rId7">
            <a:extLst/>
          </a:blip>
          <a:stretch>
            <a:fillRect/>
          </a:stretch>
        </p:blipFill>
        <p:spPr>
          <a:xfrm>
            <a:off x="1784075" y="6089355"/>
            <a:ext cx="434071" cy="434071"/>
          </a:xfrm>
          <a:prstGeom prst="rect">
            <a:avLst/>
          </a:prstGeom>
          <a:ln w="12700">
            <a:miter lim="400000"/>
          </a:ln>
        </p:spPr>
      </p:pic>
      <p:pic>
        <p:nvPicPr>
          <p:cNvPr id="15" name="image8.jpg">
            <a:hlinkClick r:id="rId8" action="ppaction://hlinksldjump"/>
          </p:cNvPr>
          <p:cNvPicPr/>
          <p:nvPr/>
        </p:nvPicPr>
        <p:blipFill>
          <a:blip r:embed="rId9">
            <a:extLst/>
          </a:blip>
          <a:stretch>
            <a:fillRect/>
          </a:stretch>
        </p:blipFill>
        <p:spPr>
          <a:xfrm>
            <a:off x="2317191" y="6089355"/>
            <a:ext cx="434070" cy="434070"/>
          </a:xfrm>
          <a:prstGeom prst="rect">
            <a:avLst/>
          </a:prstGeom>
          <a:ln w="12700">
            <a:miter lim="400000"/>
          </a:ln>
        </p:spPr>
      </p:pic>
      <p:pic>
        <p:nvPicPr>
          <p:cNvPr id="16" name="image9.jpg">
            <a:hlinkClick r:id="rId10" action="ppaction://hlinksldjump"/>
          </p:cNvPr>
          <p:cNvPicPr/>
          <p:nvPr/>
        </p:nvPicPr>
        <p:blipFill>
          <a:blip r:embed="rId11">
            <a:extLst/>
          </a:blip>
          <a:stretch>
            <a:fillRect/>
          </a:stretch>
        </p:blipFill>
        <p:spPr>
          <a:xfrm>
            <a:off x="2850306" y="6089355"/>
            <a:ext cx="434070" cy="434070"/>
          </a:xfrm>
          <a:prstGeom prst="rect">
            <a:avLst/>
          </a:prstGeom>
          <a:ln w="12700">
            <a:miter lim="400000"/>
          </a:ln>
        </p:spPr>
      </p:pic>
      <p:pic>
        <p:nvPicPr>
          <p:cNvPr id="17" name="image10.jpg">
            <a:hlinkClick r:id="" action="ppaction://noaction"/>
          </p:cNvPr>
          <p:cNvPicPr/>
          <p:nvPr/>
        </p:nvPicPr>
        <p:blipFill>
          <a:blip r:embed="rId12">
            <a:extLst/>
          </a:blip>
          <a:stretch>
            <a:fillRect/>
          </a:stretch>
        </p:blipFill>
        <p:spPr>
          <a:xfrm>
            <a:off x="3383420" y="6089355"/>
            <a:ext cx="434070" cy="434070"/>
          </a:xfrm>
          <a:prstGeom prst="rect">
            <a:avLst/>
          </a:prstGeom>
          <a:ln w="12700">
            <a:miter lim="400000"/>
          </a:ln>
        </p:spPr>
      </p:pic>
      <p:pic>
        <p:nvPicPr>
          <p:cNvPr id="18" name="image11.jpg">
            <a:hlinkClick r:id="" action="ppaction://noaction"/>
          </p:cNvPr>
          <p:cNvPicPr/>
          <p:nvPr/>
        </p:nvPicPr>
        <p:blipFill>
          <a:blip r:embed="rId13">
            <a:extLst/>
          </a:blip>
          <a:stretch>
            <a:fillRect/>
          </a:stretch>
        </p:blipFill>
        <p:spPr>
          <a:xfrm>
            <a:off x="3916536" y="6089355"/>
            <a:ext cx="434070" cy="434070"/>
          </a:xfrm>
          <a:prstGeom prst="rect">
            <a:avLst/>
          </a:prstGeom>
          <a:ln w="12700">
            <a:miter lim="400000"/>
          </a:ln>
        </p:spPr>
      </p:pic>
      <p:pic>
        <p:nvPicPr>
          <p:cNvPr id="19" name="image12.jpg">
            <a:hlinkClick r:id="rId14" action="ppaction://hlinksldjump"/>
          </p:cNvPr>
          <p:cNvPicPr/>
          <p:nvPr/>
        </p:nvPicPr>
        <p:blipFill>
          <a:blip r:embed="rId15">
            <a:extLst/>
          </a:blip>
          <a:stretch>
            <a:fillRect/>
          </a:stretch>
        </p:blipFill>
        <p:spPr>
          <a:xfrm>
            <a:off x="4449650" y="6089355"/>
            <a:ext cx="434070" cy="434070"/>
          </a:xfrm>
          <a:prstGeom prst="rect">
            <a:avLst/>
          </a:prstGeom>
          <a:ln w="12700">
            <a:miter lim="400000"/>
          </a:ln>
        </p:spPr>
      </p:pic>
      <p:sp>
        <p:nvSpPr>
          <p:cNvPr id="21" name="Text Placeholder 10"/>
          <p:cNvSpPr>
            <a:spLocks noGrp="1"/>
          </p:cNvSpPr>
          <p:nvPr>
            <p:ph type="body" sz="quarter" idx="10"/>
          </p:nvPr>
        </p:nvSpPr>
        <p:spPr>
          <a:xfrm>
            <a:off x="635457" y="136864"/>
            <a:ext cx="5597525" cy="520700"/>
          </a:xfrm>
        </p:spPr>
        <p:txBody>
          <a:bodyPr anchor="b">
            <a:normAutofit/>
          </a:bodyPr>
          <a:lstStyle>
            <a:lvl1pPr marL="0" indent="0">
              <a:buFontTx/>
              <a:buNone/>
              <a:defRPr sz="2000"/>
            </a:lvl1pPr>
          </a:lstStyle>
          <a:p>
            <a:pPr lvl="0"/>
            <a:r>
              <a:rPr lang="en-US" dirty="0"/>
              <a:t>Click to edit Master text</a:t>
            </a:r>
            <a:endParaRPr lang="nl-BE" dirty="0"/>
          </a:p>
        </p:txBody>
      </p:sp>
      <p:sp>
        <p:nvSpPr>
          <p:cNvPr id="22" name="Shape 10"/>
          <p:cNvSpPr>
            <a:spLocks noGrp="1"/>
          </p:cNvSpPr>
          <p:nvPr>
            <p:ph type="title"/>
          </p:nvPr>
        </p:nvSpPr>
        <p:spPr>
          <a:xfrm>
            <a:off x="596045" y="657564"/>
            <a:ext cx="7772401" cy="967178"/>
          </a:xfrm>
          <a:prstGeom prst="rect">
            <a:avLst/>
          </a:prstGeom>
        </p:spPr>
        <p:txBody>
          <a:bodyPr lIns="45719" tIns="45719" rIns="45719" bIns="45719" anchor="t">
            <a:normAutofit/>
          </a:bodyPr>
          <a:lstStyle>
            <a:lvl1pPr>
              <a:defRPr sz="4400"/>
            </a:lvl1pPr>
          </a:lstStyle>
          <a:p>
            <a:pPr lvl="0">
              <a:defRPr sz="1800" b="0" cap="none">
                <a:solidFill>
                  <a:srgbClr val="000000"/>
                </a:solidFill>
              </a:defRPr>
            </a:pPr>
            <a:r>
              <a:rPr sz="4000" b="1" cap="all" dirty="0">
                <a:solidFill>
                  <a:srgbClr val="4C7235"/>
                </a:solidFill>
              </a:rPr>
              <a:t>Title Text</a:t>
            </a:r>
          </a:p>
        </p:txBody>
      </p:sp>
    </p:spTree>
    <p:extLst>
      <p:ext uri="{BB962C8B-B14F-4D97-AF65-F5344CB8AC3E}">
        <p14:creationId xmlns:p14="http://schemas.microsoft.com/office/powerpoint/2010/main" val="1128747960"/>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Standard">
    <p:spTree>
      <p:nvGrpSpPr>
        <p:cNvPr id="1" name=""/>
        <p:cNvGrpSpPr/>
        <p:nvPr/>
      </p:nvGrpSpPr>
      <p:grpSpPr>
        <a:xfrm>
          <a:off x="0" y="0"/>
          <a:ext cx="0" cy="0"/>
          <a:chOff x="0" y="0"/>
          <a:chExt cx="0" cy="0"/>
        </a:xfrm>
      </p:grpSpPr>
      <p:sp>
        <p:nvSpPr>
          <p:cNvPr id="2" name="Title 1"/>
          <p:cNvSpPr>
            <a:spLocks noGrp="1"/>
          </p:cNvSpPr>
          <p:nvPr>
            <p:ph type="title"/>
          </p:nvPr>
        </p:nvSpPr>
        <p:spPr>
          <a:xfrm>
            <a:off x="421208" y="277783"/>
            <a:ext cx="7884592" cy="1043017"/>
          </a:xfrm>
          <a:prstGeom prst="rect">
            <a:avLst/>
          </a:prstGeom>
        </p:spPr>
        <p:txBody>
          <a:bodyPr/>
          <a:lstStyle/>
          <a:p>
            <a:r>
              <a:rPr lang="en-US"/>
              <a:t>Click to edit Master title style</a:t>
            </a:r>
            <a:endParaRPr lang="nl-BE"/>
          </a:p>
        </p:txBody>
      </p:sp>
      <p:sp>
        <p:nvSpPr>
          <p:cNvPr id="3" name="Slide Number Placeholder 2"/>
          <p:cNvSpPr>
            <a:spLocks noGrp="1"/>
          </p:cNvSpPr>
          <p:nvPr>
            <p:ph type="sldNum" sz="quarter" idx="10"/>
          </p:nvPr>
        </p:nvSpPr>
        <p:spPr/>
        <p:txBody>
          <a:bodyPr/>
          <a:lstStyle/>
          <a:p>
            <a:pPr lvl="0"/>
            <a:fld id="{86CB4B4D-7CA3-9044-876B-883B54F8677D}" type="slidenum">
              <a:rPr lang="nl-BE" smtClean="0"/>
              <a:t>‹#›</a:t>
            </a:fld>
            <a:endParaRPr lang="nl-BE"/>
          </a:p>
        </p:txBody>
      </p:sp>
      <p:sp>
        <p:nvSpPr>
          <p:cNvPr id="8" name="Content Placeholder 7"/>
          <p:cNvSpPr>
            <a:spLocks noGrp="1"/>
          </p:cNvSpPr>
          <p:nvPr>
            <p:ph sz="quarter" idx="11"/>
          </p:nvPr>
        </p:nvSpPr>
        <p:spPr>
          <a:xfrm>
            <a:off x="774700" y="1916113"/>
            <a:ext cx="7531100" cy="4116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extLst>
      <p:ext uri="{BB962C8B-B14F-4D97-AF65-F5344CB8AC3E}">
        <p14:creationId xmlns:p14="http://schemas.microsoft.com/office/powerpoint/2010/main" val="14632755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Deux-pièce">
    <p:spTree>
      <p:nvGrpSpPr>
        <p:cNvPr id="1" name=""/>
        <p:cNvGrpSpPr/>
        <p:nvPr/>
      </p:nvGrpSpPr>
      <p:grpSpPr>
        <a:xfrm>
          <a:off x="0" y="0"/>
          <a:ext cx="0" cy="0"/>
          <a:chOff x="0" y="0"/>
          <a:chExt cx="0" cy="0"/>
        </a:xfrm>
      </p:grpSpPr>
      <p:sp>
        <p:nvSpPr>
          <p:cNvPr id="2" name="Title 1"/>
          <p:cNvSpPr>
            <a:spLocks noGrp="1"/>
          </p:cNvSpPr>
          <p:nvPr>
            <p:ph type="title"/>
          </p:nvPr>
        </p:nvSpPr>
        <p:spPr>
          <a:xfrm>
            <a:off x="421208" y="277783"/>
            <a:ext cx="7884592" cy="1043017"/>
          </a:xfrm>
          <a:prstGeom prst="rect">
            <a:avLst/>
          </a:prstGeom>
        </p:spPr>
        <p:txBody>
          <a:bodyPr/>
          <a:lstStyle/>
          <a:p>
            <a:r>
              <a:rPr lang="en-US"/>
              <a:t>Click to edit Master title style</a:t>
            </a:r>
            <a:endParaRPr lang="nl-BE"/>
          </a:p>
        </p:txBody>
      </p:sp>
      <p:sp>
        <p:nvSpPr>
          <p:cNvPr id="3" name="Slide Number Placeholder 2"/>
          <p:cNvSpPr>
            <a:spLocks noGrp="1"/>
          </p:cNvSpPr>
          <p:nvPr>
            <p:ph type="sldNum" sz="quarter" idx="10"/>
          </p:nvPr>
        </p:nvSpPr>
        <p:spPr/>
        <p:txBody>
          <a:bodyPr/>
          <a:lstStyle/>
          <a:p>
            <a:pPr lvl="0"/>
            <a:fld id="{86CB4B4D-7CA3-9044-876B-883B54F8677D}" type="slidenum">
              <a:rPr lang="nl-BE" smtClean="0"/>
              <a:t>‹#›</a:t>
            </a:fld>
            <a:endParaRPr lang="nl-BE"/>
          </a:p>
        </p:txBody>
      </p:sp>
      <p:sp>
        <p:nvSpPr>
          <p:cNvPr id="9" name="Content Placeholder 8"/>
          <p:cNvSpPr>
            <a:spLocks noGrp="1"/>
          </p:cNvSpPr>
          <p:nvPr>
            <p:ph sz="quarter" idx="11"/>
          </p:nvPr>
        </p:nvSpPr>
        <p:spPr>
          <a:xfrm>
            <a:off x="774700" y="1916113"/>
            <a:ext cx="3606800" cy="4027487"/>
          </a:xfrm>
          <a:ln w="38100">
            <a:solidFill>
              <a:schemeClr val="accent6"/>
            </a:solidFill>
          </a:ln>
        </p:spPr>
        <p:txBody>
          <a:bodyPr/>
          <a:lstStyle/>
          <a:p>
            <a:pPr lvl="0"/>
            <a:r>
              <a:rPr lang="en-US" dirty="0"/>
              <a:t>Click to edit Master text styles</a:t>
            </a:r>
          </a:p>
          <a:p>
            <a:pPr lvl="1"/>
            <a:r>
              <a:rPr lang="en-US" dirty="0"/>
              <a:t>Second level</a:t>
            </a:r>
          </a:p>
        </p:txBody>
      </p:sp>
      <p:sp>
        <p:nvSpPr>
          <p:cNvPr id="11" name="Content Placeholder 10"/>
          <p:cNvSpPr>
            <a:spLocks noGrp="1"/>
          </p:cNvSpPr>
          <p:nvPr>
            <p:ph sz="quarter" idx="12"/>
          </p:nvPr>
        </p:nvSpPr>
        <p:spPr>
          <a:xfrm>
            <a:off x="4673600" y="1916113"/>
            <a:ext cx="3632200" cy="4027487"/>
          </a:xfrm>
          <a:ln w="38100">
            <a:solidFill>
              <a:schemeClr val="accent6"/>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extLst>
      <p:ext uri="{BB962C8B-B14F-4D97-AF65-F5344CB8AC3E}">
        <p14:creationId xmlns:p14="http://schemas.microsoft.com/office/powerpoint/2010/main" val="36941063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Content Page">
    <p:spTree>
      <p:nvGrpSpPr>
        <p:cNvPr id="1" name=""/>
        <p:cNvGrpSpPr/>
        <p:nvPr/>
      </p:nvGrpSpPr>
      <p:grpSpPr>
        <a:xfrm>
          <a:off x="0" y="0"/>
          <a:ext cx="0" cy="0"/>
          <a:chOff x="0" y="0"/>
          <a:chExt cx="0" cy="0"/>
        </a:xfrm>
      </p:grpSpPr>
      <p:sp>
        <p:nvSpPr>
          <p:cNvPr id="2" name="Title 1"/>
          <p:cNvSpPr>
            <a:spLocks noGrp="1"/>
          </p:cNvSpPr>
          <p:nvPr>
            <p:ph type="title"/>
          </p:nvPr>
        </p:nvSpPr>
        <p:spPr>
          <a:xfrm>
            <a:off x="421208" y="277783"/>
            <a:ext cx="7884592" cy="1043017"/>
          </a:xfrm>
          <a:prstGeom prst="rect">
            <a:avLst/>
          </a:prstGeom>
        </p:spPr>
        <p:txBody>
          <a:bodyPr/>
          <a:lstStyle/>
          <a:p>
            <a:r>
              <a:rPr lang="en-US" dirty="0"/>
              <a:t>Click to edit Master title style</a:t>
            </a:r>
            <a:endParaRPr lang="nl-BE" dirty="0"/>
          </a:p>
        </p:txBody>
      </p:sp>
      <p:sp>
        <p:nvSpPr>
          <p:cNvPr id="5" name="Text Placeholder 4"/>
          <p:cNvSpPr>
            <a:spLocks noGrp="1"/>
          </p:cNvSpPr>
          <p:nvPr>
            <p:ph type="body" sz="quarter" idx="11"/>
          </p:nvPr>
        </p:nvSpPr>
        <p:spPr>
          <a:xfrm>
            <a:off x="1460500" y="1916113"/>
            <a:ext cx="6845300" cy="3673475"/>
          </a:xfrm>
        </p:spPr>
        <p:txBody>
          <a:bodyPr/>
          <a:lstStyle/>
          <a:p>
            <a:pPr lvl="0"/>
            <a:r>
              <a:rPr lang="en-US" dirty="0"/>
              <a:t>Click to edit Master text styles</a:t>
            </a:r>
          </a:p>
        </p:txBody>
      </p:sp>
    </p:spTree>
    <p:extLst>
      <p:ext uri="{BB962C8B-B14F-4D97-AF65-F5344CB8AC3E}">
        <p14:creationId xmlns:p14="http://schemas.microsoft.com/office/powerpoint/2010/main" val="16812922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3B53238E-BE18-4933-8498-6BCB2146E40C}" type="datetimeFigureOut">
              <a:rPr lang="fr-FR" smtClean="0"/>
              <a:t>19/10/2017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34A85BF-E72F-4A39-BEDE-9D188911EAF4}" type="slidenum">
              <a:rPr lang="fr-FR" smtClean="0"/>
              <a:t>‹#›</a:t>
            </a:fld>
            <a:endParaRPr lang="fr-FR"/>
          </a:p>
        </p:txBody>
      </p:sp>
    </p:spTree>
    <p:extLst>
      <p:ext uri="{BB962C8B-B14F-4D97-AF65-F5344CB8AC3E}">
        <p14:creationId xmlns:p14="http://schemas.microsoft.com/office/powerpoint/2010/main" val="5968733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B53238E-BE18-4933-8498-6BCB2146E40C}" type="datetimeFigureOut">
              <a:rPr lang="fr-FR" smtClean="0"/>
              <a:t>19/10/2017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34A85BF-E72F-4A39-BEDE-9D188911EAF4}" type="slidenum">
              <a:rPr lang="fr-FR" smtClean="0"/>
              <a:t>‹#›</a:t>
            </a:fld>
            <a:endParaRPr lang="fr-FR"/>
          </a:p>
        </p:txBody>
      </p:sp>
    </p:spTree>
    <p:extLst>
      <p:ext uri="{BB962C8B-B14F-4D97-AF65-F5344CB8AC3E}">
        <p14:creationId xmlns:p14="http://schemas.microsoft.com/office/powerpoint/2010/main" val="22149038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3B53238E-BE18-4933-8498-6BCB2146E40C}" type="datetimeFigureOut">
              <a:rPr lang="fr-FR" smtClean="0"/>
              <a:t>19/10/2017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34A85BF-E72F-4A39-BEDE-9D188911EAF4}" type="slidenum">
              <a:rPr lang="fr-FR" smtClean="0"/>
              <a:t>‹#›</a:t>
            </a:fld>
            <a:endParaRPr lang="fr-FR"/>
          </a:p>
        </p:txBody>
      </p:sp>
    </p:spTree>
    <p:extLst>
      <p:ext uri="{BB962C8B-B14F-4D97-AF65-F5344CB8AC3E}">
        <p14:creationId xmlns:p14="http://schemas.microsoft.com/office/powerpoint/2010/main" val="3508140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B53238E-BE18-4933-8498-6BCB2146E40C}" type="datetimeFigureOut">
              <a:rPr lang="fr-FR" smtClean="0"/>
              <a:t>19/10/2017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34A85BF-E72F-4A39-BEDE-9D188911EAF4}" type="slidenum">
              <a:rPr lang="fr-FR" smtClean="0"/>
              <a:t>‹#›</a:t>
            </a:fld>
            <a:endParaRPr lang="fr-FR"/>
          </a:p>
        </p:txBody>
      </p:sp>
    </p:spTree>
    <p:extLst>
      <p:ext uri="{BB962C8B-B14F-4D97-AF65-F5344CB8AC3E}">
        <p14:creationId xmlns:p14="http://schemas.microsoft.com/office/powerpoint/2010/main" val="13121177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B53238E-BE18-4933-8498-6BCB2146E40C}" type="datetimeFigureOut">
              <a:rPr lang="fr-FR" smtClean="0"/>
              <a:t>19/10/2017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34A85BF-E72F-4A39-BEDE-9D188911EAF4}" type="slidenum">
              <a:rPr lang="fr-FR" smtClean="0"/>
              <a:t>‹#›</a:t>
            </a:fld>
            <a:endParaRPr lang="fr-FR"/>
          </a:p>
        </p:txBody>
      </p:sp>
    </p:spTree>
    <p:extLst>
      <p:ext uri="{BB962C8B-B14F-4D97-AF65-F5344CB8AC3E}">
        <p14:creationId xmlns:p14="http://schemas.microsoft.com/office/powerpoint/2010/main" val="1241356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Placeholder 1"/>
          <p:cNvSpPr>
            <a:spLocks noGrp="1"/>
          </p:cNvSpPr>
          <p:nvPr>
            <p:ph type="title"/>
          </p:nvPr>
        </p:nvSpPr>
        <p:spPr>
          <a:xfrm>
            <a:off x="1335106" y="1130300"/>
            <a:ext cx="5611794" cy="3763430"/>
          </a:xfrm>
          <a:prstGeom prst="rect">
            <a:avLst/>
          </a:prstGeom>
        </p:spPr>
        <p:txBody>
          <a:bodyPr vert="horz" lIns="91440" tIns="45720" rIns="91440" bIns="45720" rtlCol="0" anchor="ctr">
            <a:normAutofit/>
          </a:bodyPr>
          <a:lstStyle>
            <a:lvl1pPr algn="ctr">
              <a:defRPr/>
            </a:lvl1pPr>
          </a:lstStyle>
          <a:p>
            <a:r>
              <a:rPr lang="en-US"/>
              <a:t>Click to edit Master title style</a:t>
            </a:r>
            <a:endParaRPr lang="nl-BE" dirty="0"/>
          </a:p>
        </p:txBody>
      </p:sp>
    </p:spTree>
    <p:extLst>
      <p:ext uri="{BB962C8B-B14F-4D97-AF65-F5344CB8AC3E}">
        <p14:creationId xmlns:p14="http://schemas.microsoft.com/office/powerpoint/2010/main" val="26263284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B53238E-BE18-4933-8498-6BCB2146E40C}" type="datetimeFigureOut">
              <a:rPr lang="fr-FR" smtClean="0"/>
              <a:t>19/10/2017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34A85BF-E72F-4A39-BEDE-9D188911EAF4}" type="slidenum">
              <a:rPr lang="fr-FR" smtClean="0"/>
              <a:t>‹#›</a:t>
            </a:fld>
            <a:endParaRPr lang="fr-FR"/>
          </a:p>
        </p:txBody>
      </p:sp>
    </p:spTree>
    <p:extLst>
      <p:ext uri="{BB962C8B-B14F-4D97-AF65-F5344CB8AC3E}">
        <p14:creationId xmlns:p14="http://schemas.microsoft.com/office/powerpoint/2010/main" val="4306458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3238E-BE18-4933-8498-6BCB2146E40C}" type="datetimeFigureOut">
              <a:rPr lang="fr-FR" smtClean="0"/>
              <a:t>19/10/2017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34A85BF-E72F-4A39-BEDE-9D188911EAF4}" type="slidenum">
              <a:rPr lang="fr-FR" smtClean="0"/>
              <a:t>‹#›</a:t>
            </a:fld>
            <a:endParaRPr lang="fr-FR"/>
          </a:p>
        </p:txBody>
      </p:sp>
    </p:spTree>
    <p:extLst>
      <p:ext uri="{BB962C8B-B14F-4D97-AF65-F5344CB8AC3E}">
        <p14:creationId xmlns:p14="http://schemas.microsoft.com/office/powerpoint/2010/main" val="23298744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3B53238E-BE18-4933-8498-6BCB2146E40C}" type="datetimeFigureOut">
              <a:rPr lang="fr-FR" smtClean="0"/>
              <a:t>19/10/2017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34A85BF-E72F-4A39-BEDE-9D188911EAF4}" type="slidenum">
              <a:rPr lang="fr-FR" smtClean="0"/>
              <a:t>‹#›</a:t>
            </a:fld>
            <a:endParaRPr lang="fr-FR"/>
          </a:p>
        </p:txBody>
      </p:sp>
    </p:spTree>
    <p:extLst>
      <p:ext uri="{BB962C8B-B14F-4D97-AF65-F5344CB8AC3E}">
        <p14:creationId xmlns:p14="http://schemas.microsoft.com/office/powerpoint/2010/main" val="8582884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3B53238E-BE18-4933-8498-6BCB2146E40C}" type="datetimeFigureOut">
              <a:rPr lang="fr-FR" smtClean="0"/>
              <a:t>19/10/2017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34A85BF-E72F-4A39-BEDE-9D188911EAF4}" type="slidenum">
              <a:rPr lang="fr-FR" smtClean="0"/>
              <a:t>‹#›</a:t>
            </a:fld>
            <a:endParaRPr lang="fr-FR"/>
          </a:p>
        </p:txBody>
      </p:sp>
    </p:spTree>
    <p:extLst>
      <p:ext uri="{BB962C8B-B14F-4D97-AF65-F5344CB8AC3E}">
        <p14:creationId xmlns:p14="http://schemas.microsoft.com/office/powerpoint/2010/main" val="40999971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B53238E-BE18-4933-8498-6BCB2146E40C}" type="datetimeFigureOut">
              <a:rPr lang="fr-FR" smtClean="0"/>
              <a:t>19/10/2017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34A85BF-E72F-4A39-BEDE-9D188911EAF4}" type="slidenum">
              <a:rPr lang="fr-FR" smtClean="0"/>
              <a:t>‹#›</a:t>
            </a:fld>
            <a:endParaRPr lang="fr-FR"/>
          </a:p>
        </p:txBody>
      </p:sp>
    </p:spTree>
    <p:extLst>
      <p:ext uri="{BB962C8B-B14F-4D97-AF65-F5344CB8AC3E}">
        <p14:creationId xmlns:p14="http://schemas.microsoft.com/office/powerpoint/2010/main" val="14969761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B53238E-BE18-4933-8498-6BCB2146E40C}" type="datetimeFigureOut">
              <a:rPr lang="fr-FR" smtClean="0"/>
              <a:t>19/10/2017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34A85BF-E72F-4A39-BEDE-9D188911EAF4}" type="slidenum">
              <a:rPr lang="fr-FR" smtClean="0"/>
              <a:t>‹#›</a:t>
            </a:fld>
            <a:endParaRPr lang="fr-FR"/>
          </a:p>
        </p:txBody>
      </p:sp>
    </p:spTree>
    <p:extLst>
      <p:ext uri="{BB962C8B-B14F-4D97-AF65-F5344CB8AC3E}">
        <p14:creationId xmlns:p14="http://schemas.microsoft.com/office/powerpoint/2010/main" val="39858699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pic>
        <p:nvPicPr>
          <p:cNvPr id="7" name="Image 6" descr="bandeau ve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300" y="182180"/>
            <a:ext cx="8638032" cy="1261872"/>
          </a:xfrm>
          <a:prstGeom prst="rect">
            <a:avLst/>
          </a:prstGeom>
        </p:spPr>
      </p:pic>
      <p:sp>
        <p:nvSpPr>
          <p:cNvPr id="2" name="Titre 1"/>
          <p:cNvSpPr>
            <a:spLocks noGrp="1"/>
          </p:cNvSpPr>
          <p:nvPr>
            <p:ph type="title"/>
          </p:nvPr>
        </p:nvSpPr>
        <p:spPr/>
        <p:txBody>
          <a:bodyPr>
            <a:normAutofit/>
          </a:bodyPr>
          <a:lstStyle>
            <a:lvl1pPr algn="l">
              <a:defRPr sz="3600" b="1">
                <a:solidFill>
                  <a:schemeClr val="bg1"/>
                </a:solidFill>
                <a:latin typeface="Cambria"/>
                <a:cs typeface="Cambria"/>
              </a:defRPr>
            </a:lvl1pPr>
          </a:lstStyle>
          <a:p>
            <a:r>
              <a:rPr lang="nl-BE" dirty="0"/>
              <a:t>Cliquez et modifiez le titre</a:t>
            </a:r>
            <a:endParaRPr lang="fr-FR" dirty="0"/>
          </a:p>
        </p:txBody>
      </p:sp>
      <p:sp>
        <p:nvSpPr>
          <p:cNvPr id="3" name="Espace réservé du contenu 2"/>
          <p:cNvSpPr>
            <a:spLocks noGrp="1"/>
          </p:cNvSpPr>
          <p:nvPr>
            <p:ph idx="1" hasCustomPrompt="1"/>
          </p:nvPr>
        </p:nvSpPr>
        <p:spPr>
          <a:xfrm>
            <a:off x="457200" y="1600201"/>
            <a:ext cx="8229600" cy="876299"/>
          </a:xfrm>
        </p:spPr>
        <p:txBody>
          <a:bodyPr/>
          <a:lstStyle>
            <a:lvl1pPr marL="0" indent="0">
              <a:buNone/>
              <a:defRPr sz="2400" b="1">
                <a:latin typeface="Cambria"/>
                <a:cs typeface="Cambria"/>
              </a:defRPr>
            </a:lvl1pPr>
            <a:lvl2pPr marL="457200" indent="0">
              <a:lnSpc>
                <a:spcPct val="120000"/>
              </a:lnSpc>
              <a:buSzPct val="100000"/>
              <a:buFontTx/>
              <a:buNone/>
              <a:defRPr sz="2100">
                <a:solidFill>
                  <a:srgbClr val="82BC00"/>
                </a:solidFill>
                <a:latin typeface="Cambria"/>
                <a:cs typeface="Cambria"/>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nl-BE" dirty="0"/>
              <a:t>Cliquez pour modifier les styles du texte du masque </a:t>
            </a:r>
          </a:p>
          <a:p>
            <a:pPr lvl="1"/>
            <a:endParaRPr lang="nl-BE" dirty="0"/>
          </a:p>
          <a:p>
            <a:pPr lvl="1"/>
            <a:endParaRPr lang="nl-BE" dirty="0"/>
          </a:p>
        </p:txBody>
      </p:sp>
      <p:sp>
        <p:nvSpPr>
          <p:cNvPr id="4" name="Espace réservé de la date 3"/>
          <p:cNvSpPr>
            <a:spLocks noGrp="1"/>
          </p:cNvSpPr>
          <p:nvPr>
            <p:ph type="dt" sz="half" idx="10"/>
          </p:nvPr>
        </p:nvSpPr>
        <p:spPr/>
        <p:txBody>
          <a:bodyPr/>
          <a:lstStyle/>
          <a:p>
            <a:fld id="{3AD9DAD0-2F43-6245-828E-DA87614709F5}" type="datetime1">
              <a:rPr lang="fr-BE" smtClean="0"/>
              <a:t>19/10/2017</a:t>
            </a:fld>
            <a:endParaRPr lang="fr-FR"/>
          </a:p>
        </p:txBody>
      </p:sp>
      <p:sp>
        <p:nvSpPr>
          <p:cNvPr id="5" name="Espace réservé du pied de page 4"/>
          <p:cNvSpPr>
            <a:spLocks noGrp="1"/>
          </p:cNvSpPr>
          <p:nvPr>
            <p:ph type="ftr" sz="quarter" idx="11"/>
          </p:nvPr>
        </p:nvSpPr>
        <p:spPr>
          <a:xfrm>
            <a:off x="2044700" y="6217738"/>
            <a:ext cx="2895600" cy="365125"/>
          </a:xfrm>
          <a:prstGeom prst="rect">
            <a:avLst/>
          </a:prstGeom>
        </p:spPr>
        <p:txBody>
          <a:bodyPr/>
          <a:lstStyle/>
          <a:p>
            <a:r>
              <a:rPr lang="fr-FR"/>
              <a:t>Titre présentation</a:t>
            </a:r>
            <a:endParaRPr lang="fr-FR" dirty="0"/>
          </a:p>
        </p:txBody>
      </p:sp>
      <p:sp>
        <p:nvSpPr>
          <p:cNvPr id="6" name="Espace réservé du numéro de diapositive 5"/>
          <p:cNvSpPr>
            <a:spLocks noGrp="1"/>
          </p:cNvSpPr>
          <p:nvPr>
            <p:ph type="sldNum" sz="quarter" idx="12"/>
          </p:nvPr>
        </p:nvSpPr>
        <p:spPr/>
        <p:txBody>
          <a:bodyPr/>
          <a:lstStyle/>
          <a:p>
            <a:fld id="{3FCF0881-8168-7642-8C30-6078A849A350}" type="slidenum">
              <a:rPr lang="fr-FR" smtClean="0"/>
              <a:t>‹#›</a:t>
            </a:fld>
            <a:endParaRPr lang="fr-FR"/>
          </a:p>
        </p:txBody>
      </p:sp>
      <p:sp>
        <p:nvSpPr>
          <p:cNvPr id="9" name="Espace réservé du texte 8"/>
          <p:cNvSpPr>
            <a:spLocks noGrp="1"/>
          </p:cNvSpPr>
          <p:nvPr>
            <p:ph type="body" sz="quarter" idx="13" hasCustomPrompt="1"/>
          </p:nvPr>
        </p:nvSpPr>
        <p:spPr>
          <a:xfrm>
            <a:off x="457200" y="2476501"/>
            <a:ext cx="8229600" cy="3467100"/>
          </a:xfrm>
        </p:spPr>
        <p:txBody>
          <a:bodyPr>
            <a:normAutofit/>
          </a:bodyPr>
          <a:lstStyle>
            <a:lvl1pPr marL="0" indent="0">
              <a:buNone/>
              <a:defRPr sz="1800">
                <a:latin typeface="Cambria"/>
                <a:cs typeface="Cambria"/>
              </a:defRPr>
            </a:lvl1pPr>
            <a:lvl2pPr marL="457200" indent="0">
              <a:buNone/>
              <a:defRPr sz="1800">
                <a:latin typeface="Cambria"/>
                <a:cs typeface="Cambria"/>
              </a:defRPr>
            </a:lvl2pPr>
            <a:lvl3pPr marL="914400" indent="0" algn="l">
              <a:buNone/>
              <a:defRPr sz="1800">
                <a:latin typeface="Cambria"/>
                <a:cs typeface="Cambria"/>
              </a:defRPr>
            </a:lvl3pPr>
            <a:lvl4pPr marL="1371600" indent="0">
              <a:buNone/>
              <a:defRPr/>
            </a:lvl4pPr>
            <a:lvl5pPr marL="1828800" indent="0">
              <a:buNone/>
              <a:defRPr/>
            </a:lvl5pPr>
          </a:lstStyle>
          <a:p>
            <a:pPr lvl="0"/>
            <a:r>
              <a:rPr lang="nl-BE" dirty="0"/>
              <a:t>Texte</a:t>
            </a:r>
          </a:p>
        </p:txBody>
      </p:sp>
    </p:spTree>
    <p:extLst>
      <p:ext uri="{BB962C8B-B14F-4D97-AF65-F5344CB8AC3E}">
        <p14:creationId xmlns:p14="http://schemas.microsoft.com/office/powerpoint/2010/main" val="24481848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re normal. Contenu normal">
    <p:spTree>
      <p:nvGrpSpPr>
        <p:cNvPr id="1" name=""/>
        <p:cNvGrpSpPr/>
        <p:nvPr/>
      </p:nvGrpSpPr>
      <p:grpSpPr>
        <a:xfrm>
          <a:off x="0" y="0"/>
          <a:ext cx="0" cy="0"/>
          <a:chOff x="0" y="0"/>
          <a:chExt cx="0" cy="0"/>
        </a:xfrm>
      </p:grpSpPr>
      <p:sp>
        <p:nvSpPr>
          <p:cNvPr id="7" name="Text Placeholder 2"/>
          <p:cNvSpPr>
            <a:spLocks noGrp="1"/>
          </p:cNvSpPr>
          <p:nvPr>
            <p:ph idx="1"/>
          </p:nvPr>
        </p:nvSpPr>
        <p:spPr>
          <a:xfrm>
            <a:off x="0" y="2279079"/>
            <a:ext cx="9144000" cy="2299842"/>
          </a:xfrm>
          <a:prstGeom prst="rect">
            <a:avLst/>
          </a:prstGeom>
        </p:spPr>
        <p:txBody>
          <a:bodyPr vert="horz" lIns="288000" tIns="72000" rIns="180000" bIns="72000" rtlCol="0" anchor="ctr" anchorCtr="1">
            <a:spAutoFit/>
          </a:bodyPr>
          <a:lstStyle>
            <a:lvl1pPr>
              <a:lnSpc>
                <a:spcPct val="100000"/>
              </a:lnSpc>
              <a:spcBef>
                <a:spcPts val="600"/>
              </a:spcBef>
              <a:spcAft>
                <a:spcPts val="600"/>
              </a:spcAft>
              <a:defRPr baseline="0"/>
            </a:lvl1pPr>
            <a:lvl2pPr>
              <a:lnSpc>
                <a:spcPct val="100000"/>
              </a:lnSpc>
              <a:spcBef>
                <a:spcPts val="0"/>
              </a:spcBef>
              <a:spcAft>
                <a:spcPts val="600"/>
              </a:spcAft>
              <a:defRPr baseline="0"/>
            </a:lvl2pPr>
            <a:lvl3pPr>
              <a:lnSpc>
                <a:spcPct val="100000"/>
              </a:lnSpc>
              <a:spcBef>
                <a:spcPts val="0"/>
              </a:spcBef>
              <a:spcAft>
                <a:spcPts val="600"/>
              </a:spcAft>
              <a:defRPr baseline="0"/>
            </a:lvl3pPr>
            <a:lvl4pPr>
              <a:lnSpc>
                <a:spcPct val="100000"/>
              </a:lnSpc>
              <a:spcBef>
                <a:spcPts val="0"/>
              </a:spcBef>
              <a:spcAft>
                <a:spcPts val="600"/>
              </a:spcAft>
              <a:defRPr baseline="0"/>
            </a:lvl4pPr>
            <a:lvl5pPr>
              <a:lnSpc>
                <a:spcPct val="100000"/>
              </a:lnSpc>
              <a:spcBef>
                <a:spcPts val="0"/>
              </a:spcBef>
              <a:spcAft>
                <a:spcPts val="600"/>
              </a:spcAft>
              <a:defRPr baseline="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8" name="Title 1"/>
          <p:cNvSpPr>
            <a:spLocks noGrp="1"/>
          </p:cNvSpPr>
          <p:nvPr>
            <p:ph type="title"/>
          </p:nvPr>
        </p:nvSpPr>
        <p:spPr>
          <a:xfrm>
            <a:off x="0" y="1"/>
            <a:ext cx="9144000" cy="660488"/>
          </a:xfrm>
          <a:prstGeom prst="rect">
            <a:avLst/>
          </a:prstGeom>
        </p:spPr>
        <p:txBody>
          <a:bodyPr lIns="36000" tIns="72000" rIns="36000" bIns="36000" anchor="t" anchorCtr="0">
            <a:spAutoFit/>
          </a:bodyPr>
          <a:lstStyle>
            <a:lvl1pPr algn="ctr">
              <a:lnSpc>
                <a:spcPts val="4200"/>
              </a:lnSpc>
              <a:defRPr sz="4000" baseline="0">
                <a:solidFill>
                  <a:srgbClr val="2C6DB4"/>
                </a:solidFill>
                <a:latin typeface="Calibri" panose="020F0502020204030204" pitchFamily="34" charset="0"/>
              </a:defRPr>
            </a:lvl1pPr>
          </a:lstStyle>
          <a:p>
            <a:r>
              <a:rPr lang="fr-FR" dirty="0"/>
              <a:t>Modifiez le style du titre</a:t>
            </a:r>
            <a:endParaRPr lang="en-US" dirty="0"/>
          </a:p>
        </p:txBody>
      </p:sp>
      <p:sp>
        <p:nvSpPr>
          <p:cNvPr id="14" name="Espace réservé du texte 4"/>
          <p:cNvSpPr>
            <a:spLocks noGrp="1"/>
          </p:cNvSpPr>
          <p:nvPr>
            <p:ph type="body" sz="quarter" idx="13"/>
          </p:nvPr>
        </p:nvSpPr>
        <p:spPr>
          <a:xfrm>
            <a:off x="1112334" y="6498000"/>
            <a:ext cx="8031666" cy="360000"/>
          </a:xfrm>
          <a:prstGeom prst="rect">
            <a:avLst/>
          </a:prstGeom>
        </p:spPr>
        <p:txBody>
          <a:bodyPr lIns="0" tIns="0" rIns="432000" bIns="0" anchor="ctr" anchorCtr="0"/>
          <a:lstStyle>
            <a:lvl1pPr algn="r">
              <a:defRPr sz="1200">
                <a:solidFill>
                  <a:schemeClr val="tx1">
                    <a:lumMod val="50000"/>
                    <a:lumOff val="50000"/>
                  </a:schemeClr>
                </a:solidFill>
              </a:defRPr>
            </a:lvl1pPr>
            <a:lvl2pPr>
              <a:defRPr sz="1600"/>
            </a:lvl2pPr>
            <a:lvl3pPr>
              <a:defRPr sz="1600"/>
            </a:lvl3pPr>
            <a:lvl4pPr>
              <a:defRPr sz="1600"/>
            </a:lvl4pPr>
            <a:lvl5pPr>
              <a:defRPr sz="1600"/>
            </a:lvl5pPr>
          </a:lstStyle>
          <a:p>
            <a:pPr lvl="0"/>
            <a:r>
              <a:rPr lang="fr-FR" dirty="0"/>
              <a:t>Modifier les styles du texte du masque</a:t>
            </a:r>
            <a:endParaRPr lang="fr-BE" dirty="0"/>
          </a:p>
        </p:txBody>
      </p:sp>
      <p:sp>
        <p:nvSpPr>
          <p:cNvPr id="15" name="Slide Number Placeholder 5"/>
          <p:cNvSpPr>
            <a:spLocks noGrp="1"/>
          </p:cNvSpPr>
          <p:nvPr>
            <p:ph type="sldNum" sz="quarter" idx="4"/>
          </p:nvPr>
        </p:nvSpPr>
        <p:spPr>
          <a:xfrm>
            <a:off x="8874000" y="6498000"/>
            <a:ext cx="270000" cy="360000"/>
          </a:xfrm>
          <a:prstGeom prst="rect">
            <a:avLst/>
          </a:prstGeom>
          <a:solidFill>
            <a:srgbClr val="2B759F"/>
          </a:solidFill>
        </p:spPr>
        <p:txBody>
          <a:bodyPr lIns="0" tIns="0" rIns="0" bIns="0" anchor="ctr" anchorCtr="0"/>
          <a:lstStyle>
            <a:lvl1pPr algn="ctr">
              <a:defRPr sz="1200" baseline="0">
                <a:solidFill>
                  <a:schemeClr val="bg1"/>
                </a:solidFill>
                <a:latin typeface="Calibri" panose="020F0502020204030204" pitchFamily="34" charset="0"/>
              </a:defRPr>
            </a:lvl1pPr>
          </a:lstStyle>
          <a:p>
            <a:fld id="{68008F71-CE5D-455E-8CE3-ECAC7F5B132B}" type="slidenum">
              <a:rPr lang="fr-BE" smtClean="0"/>
              <a:pPr/>
              <a:t>‹#›</a:t>
            </a:fld>
            <a:endParaRPr lang="fr-BE"/>
          </a:p>
        </p:txBody>
      </p:sp>
    </p:spTree>
    <p:extLst>
      <p:ext uri="{BB962C8B-B14F-4D97-AF65-F5344CB8AC3E}">
        <p14:creationId xmlns:p14="http://schemas.microsoft.com/office/powerpoint/2010/main" val="34816693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Start P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Flanders_Food_CMYK.pdf"/>
          <p:cNvPicPr/>
          <p:nvPr userDrawn="1"/>
        </p:nvPicPr>
        <p:blipFill>
          <a:blip r:embed="rId3">
            <a:extLst/>
          </a:blip>
          <a:stretch>
            <a:fillRect/>
          </a:stretch>
        </p:blipFill>
        <p:spPr>
          <a:xfrm>
            <a:off x="1335106" y="3739660"/>
            <a:ext cx="2378084" cy="1154070"/>
          </a:xfrm>
          <a:prstGeom prst="rect">
            <a:avLst/>
          </a:prstGeom>
          <a:ln w="12700">
            <a:miter lim="400000"/>
          </a:ln>
        </p:spPr>
      </p:pic>
      <p:sp>
        <p:nvSpPr>
          <p:cNvPr id="5" name="Title Placeholder 1"/>
          <p:cNvSpPr>
            <a:spLocks noGrp="1"/>
          </p:cNvSpPr>
          <p:nvPr>
            <p:ph type="title"/>
          </p:nvPr>
        </p:nvSpPr>
        <p:spPr>
          <a:xfrm>
            <a:off x="1335106" y="1130300"/>
            <a:ext cx="5611794" cy="3763430"/>
          </a:xfrm>
          <a:prstGeom prst="rect">
            <a:avLst/>
          </a:prstGeom>
        </p:spPr>
        <p:txBody>
          <a:bodyPr vert="horz" lIns="91440" tIns="45720" rIns="91440" bIns="45720" rtlCol="0" anchor="t">
            <a:normAutofit/>
          </a:bodyPr>
          <a:lstStyle/>
          <a:p>
            <a:r>
              <a:rPr lang="en-US"/>
              <a:t>Click to edit Master title style</a:t>
            </a:r>
            <a:endParaRPr lang="nl-BE" dirty="0"/>
          </a:p>
        </p:txBody>
      </p:sp>
    </p:spTree>
    <p:extLst>
      <p:ext uri="{BB962C8B-B14F-4D97-AF65-F5344CB8AC3E}">
        <p14:creationId xmlns:p14="http://schemas.microsoft.com/office/powerpoint/2010/main" val="42668493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Start P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Flanders_Food_CMYK.pdf"/>
          <p:cNvPicPr/>
          <p:nvPr userDrawn="1"/>
        </p:nvPicPr>
        <p:blipFill>
          <a:blip r:embed="rId3">
            <a:extLst/>
          </a:blip>
          <a:stretch>
            <a:fillRect/>
          </a:stretch>
        </p:blipFill>
        <p:spPr>
          <a:xfrm>
            <a:off x="1335106" y="3739660"/>
            <a:ext cx="2378084" cy="1154070"/>
          </a:xfrm>
          <a:prstGeom prst="rect">
            <a:avLst/>
          </a:prstGeom>
          <a:ln w="12700">
            <a:miter lim="400000"/>
          </a:ln>
        </p:spPr>
      </p:pic>
      <p:sp>
        <p:nvSpPr>
          <p:cNvPr id="5" name="Title Placeholder 1"/>
          <p:cNvSpPr>
            <a:spLocks noGrp="1"/>
          </p:cNvSpPr>
          <p:nvPr>
            <p:ph type="title"/>
          </p:nvPr>
        </p:nvSpPr>
        <p:spPr>
          <a:xfrm>
            <a:off x="1335106" y="1130300"/>
            <a:ext cx="5611794" cy="3763430"/>
          </a:xfrm>
          <a:prstGeom prst="rect">
            <a:avLst/>
          </a:prstGeom>
        </p:spPr>
        <p:txBody>
          <a:bodyPr vert="horz" lIns="91440" tIns="45720" rIns="91440" bIns="45720" rtlCol="0" anchor="t">
            <a:normAutofit/>
          </a:bodyPr>
          <a:lstStyle/>
          <a:p>
            <a:r>
              <a:rPr lang="en-US"/>
              <a:t>Click to edit Master title style</a:t>
            </a:r>
            <a:endParaRPr lang="nl-BE" dirty="0"/>
          </a:p>
        </p:txBody>
      </p:sp>
    </p:spTree>
    <p:extLst>
      <p:ext uri="{BB962C8B-B14F-4D97-AF65-F5344CB8AC3E}">
        <p14:creationId xmlns:p14="http://schemas.microsoft.com/office/powerpoint/2010/main" val="978589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4">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Placeholder 1"/>
          <p:cNvSpPr>
            <a:spLocks noGrp="1"/>
          </p:cNvSpPr>
          <p:nvPr>
            <p:ph type="title"/>
          </p:nvPr>
        </p:nvSpPr>
        <p:spPr>
          <a:xfrm>
            <a:off x="1335106" y="1130300"/>
            <a:ext cx="5611794" cy="3763430"/>
          </a:xfrm>
          <a:prstGeom prst="rect">
            <a:avLst/>
          </a:prstGeom>
        </p:spPr>
        <p:txBody>
          <a:bodyPr vert="horz" lIns="91440" tIns="45720" rIns="91440" bIns="45720" rtlCol="0" anchor="ctr">
            <a:normAutofit/>
          </a:bodyPr>
          <a:lstStyle>
            <a:lvl1pPr algn="ctr">
              <a:defRPr/>
            </a:lvl1pPr>
          </a:lstStyle>
          <a:p>
            <a:r>
              <a:rPr lang="en-US"/>
              <a:t>Click to edit Master title style</a:t>
            </a:r>
            <a:endParaRPr lang="nl-BE" dirty="0"/>
          </a:p>
        </p:txBody>
      </p:sp>
    </p:spTree>
    <p:extLst>
      <p:ext uri="{BB962C8B-B14F-4D97-AF65-F5344CB8AC3E}">
        <p14:creationId xmlns:p14="http://schemas.microsoft.com/office/powerpoint/2010/main" val="18044516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Placeholder 1"/>
          <p:cNvSpPr>
            <a:spLocks noGrp="1"/>
          </p:cNvSpPr>
          <p:nvPr>
            <p:ph type="title"/>
          </p:nvPr>
        </p:nvSpPr>
        <p:spPr>
          <a:xfrm>
            <a:off x="1335106" y="1130300"/>
            <a:ext cx="5611794" cy="3763430"/>
          </a:xfrm>
          <a:prstGeom prst="rect">
            <a:avLst/>
          </a:prstGeom>
        </p:spPr>
        <p:txBody>
          <a:bodyPr vert="horz" lIns="91440" tIns="45720" rIns="91440" bIns="45720" rtlCol="0" anchor="ctr">
            <a:normAutofit/>
          </a:bodyPr>
          <a:lstStyle>
            <a:lvl1pPr algn="ctr">
              <a:defRPr/>
            </a:lvl1pPr>
          </a:lstStyle>
          <a:p>
            <a:r>
              <a:rPr lang="en-US"/>
              <a:t>Click to edit Master title style</a:t>
            </a:r>
            <a:endParaRPr lang="nl-BE" dirty="0"/>
          </a:p>
        </p:txBody>
      </p:sp>
    </p:spTree>
    <p:extLst>
      <p:ext uri="{BB962C8B-B14F-4D97-AF65-F5344CB8AC3E}">
        <p14:creationId xmlns:p14="http://schemas.microsoft.com/office/powerpoint/2010/main" val="36513134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Placeholder 1"/>
          <p:cNvSpPr>
            <a:spLocks noGrp="1"/>
          </p:cNvSpPr>
          <p:nvPr>
            <p:ph type="title"/>
          </p:nvPr>
        </p:nvSpPr>
        <p:spPr>
          <a:xfrm>
            <a:off x="1335106" y="1130300"/>
            <a:ext cx="5611794" cy="3763430"/>
          </a:xfrm>
          <a:prstGeom prst="rect">
            <a:avLst/>
          </a:prstGeom>
        </p:spPr>
        <p:txBody>
          <a:bodyPr vert="horz" lIns="91440" tIns="45720" rIns="91440" bIns="45720" rtlCol="0" anchor="ctr">
            <a:normAutofit/>
          </a:bodyPr>
          <a:lstStyle>
            <a:lvl1pPr algn="ctr">
              <a:defRPr/>
            </a:lvl1pPr>
          </a:lstStyle>
          <a:p>
            <a:r>
              <a:rPr lang="en-US"/>
              <a:t>Click to edit Master title style</a:t>
            </a:r>
            <a:endParaRPr lang="nl-BE" dirty="0"/>
          </a:p>
        </p:txBody>
      </p:sp>
    </p:spTree>
    <p:extLst>
      <p:ext uri="{BB962C8B-B14F-4D97-AF65-F5344CB8AC3E}">
        <p14:creationId xmlns:p14="http://schemas.microsoft.com/office/powerpoint/2010/main" val="21655673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Placeholder 1"/>
          <p:cNvSpPr>
            <a:spLocks noGrp="1"/>
          </p:cNvSpPr>
          <p:nvPr>
            <p:ph type="title"/>
          </p:nvPr>
        </p:nvSpPr>
        <p:spPr>
          <a:xfrm>
            <a:off x="1335106" y="1130300"/>
            <a:ext cx="5611794" cy="3763430"/>
          </a:xfrm>
          <a:prstGeom prst="rect">
            <a:avLst/>
          </a:prstGeom>
        </p:spPr>
        <p:txBody>
          <a:bodyPr vert="horz" lIns="91440" tIns="45720" rIns="91440" bIns="45720" rtlCol="0" anchor="ctr">
            <a:normAutofit/>
          </a:bodyPr>
          <a:lstStyle>
            <a:lvl1pPr algn="ctr">
              <a:defRPr/>
            </a:lvl1pPr>
          </a:lstStyle>
          <a:p>
            <a:r>
              <a:rPr lang="en-US"/>
              <a:t>Click to edit Master title style</a:t>
            </a:r>
            <a:endParaRPr lang="nl-BE" dirty="0"/>
          </a:p>
        </p:txBody>
      </p:sp>
    </p:spTree>
    <p:extLst>
      <p:ext uri="{BB962C8B-B14F-4D97-AF65-F5344CB8AC3E}">
        <p14:creationId xmlns:p14="http://schemas.microsoft.com/office/powerpoint/2010/main" val="27037415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4">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Placeholder 1"/>
          <p:cNvSpPr>
            <a:spLocks noGrp="1"/>
          </p:cNvSpPr>
          <p:nvPr>
            <p:ph type="title"/>
          </p:nvPr>
        </p:nvSpPr>
        <p:spPr>
          <a:xfrm>
            <a:off x="1335106" y="1130300"/>
            <a:ext cx="5611794" cy="3763430"/>
          </a:xfrm>
          <a:prstGeom prst="rect">
            <a:avLst/>
          </a:prstGeom>
        </p:spPr>
        <p:txBody>
          <a:bodyPr vert="horz" lIns="91440" tIns="45720" rIns="91440" bIns="45720" rtlCol="0" anchor="ctr">
            <a:normAutofit/>
          </a:bodyPr>
          <a:lstStyle>
            <a:lvl1pPr algn="ctr">
              <a:defRPr/>
            </a:lvl1pPr>
          </a:lstStyle>
          <a:p>
            <a:r>
              <a:rPr lang="en-US"/>
              <a:t>Click to edit Master title style</a:t>
            </a:r>
            <a:endParaRPr lang="nl-BE" dirty="0"/>
          </a:p>
        </p:txBody>
      </p:sp>
    </p:spTree>
    <p:extLst>
      <p:ext uri="{BB962C8B-B14F-4D97-AF65-F5344CB8AC3E}">
        <p14:creationId xmlns:p14="http://schemas.microsoft.com/office/powerpoint/2010/main" val="31684168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5">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Placeholder 1"/>
          <p:cNvSpPr>
            <a:spLocks noGrp="1"/>
          </p:cNvSpPr>
          <p:nvPr>
            <p:ph type="title"/>
          </p:nvPr>
        </p:nvSpPr>
        <p:spPr>
          <a:xfrm>
            <a:off x="1335106" y="1130300"/>
            <a:ext cx="5611794" cy="3763430"/>
          </a:xfrm>
          <a:prstGeom prst="rect">
            <a:avLst/>
          </a:prstGeom>
        </p:spPr>
        <p:txBody>
          <a:bodyPr vert="horz" lIns="91440" tIns="45720" rIns="91440" bIns="45720" rtlCol="0" anchor="ctr">
            <a:normAutofit/>
          </a:bodyPr>
          <a:lstStyle>
            <a:lvl1pPr algn="ctr">
              <a:defRPr/>
            </a:lvl1pPr>
          </a:lstStyle>
          <a:p>
            <a:r>
              <a:rPr lang="en-US"/>
              <a:t>Click to edit Master title style</a:t>
            </a:r>
            <a:endParaRPr lang="nl-BE" dirty="0"/>
          </a:p>
        </p:txBody>
      </p:sp>
    </p:spTree>
    <p:extLst>
      <p:ext uri="{BB962C8B-B14F-4D97-AF65-F5344CB8AC3E}">
        <p14:creationId xmlns:p14="http://schemas.microsoft.com/office/powerpoint/2010/main" val="38916064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6">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Placeholder 1"/>
          <p:cNvSpPr>
            <a:spLocks noGrp="1"/>
          </p:cNvSpPr>
          <p:nvPr>
            <p:ph type="title"/>
          </p:nvPr>
        </p:nvSpPr>
        <p:spPr>
          <a:xfrm>
            <a:off x="1335106" y="1130300"/>
            <a:ext cx="5611794" cy="3763430"/>
          </a:xfrm>
          <a:prstGeom prst="rect">
            <a:avLst/>
          </a:prstGeom>
        </p:spPr>
        <p:txBody>
          <a:bodyPr vert="horz" lIns="91440" tIns="45720" rIns="91440" bIns="45720" rtlCol="0" anchor="ctr">
            <a:normAutofit/>
          </a:bodyPr>
          <a:lstStyle>
            <a:lvl1pPr algn="ctr">
              <a:defRPr/>
            </a:lvl1pPr>
          </a:lstStyle>
          <a:p>
            <a:r>
              <a:rPr lang="en-US"/>
              <a:t>Click to edit Master title style</a:t>
            </a:r>
            <a:endParaRPr lang="nl-BE" dirty="0"/>
          </a:p>
        </p:txBody>
      </p:sp>
    </p:spTree>
    <p:extLst>
      <p:ext uri="{BB962C8B-B14F-4D97-AF65-F5344CB8AC3E}">
        <p14:creationId xmlns:p14="http://schemas.microsoft.com/office/powerpoint/2010/main" val="21717428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7">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Placeholder 1"/>
          <p:cNvSpPr>
            <a:spLocks noGrp="1"/>
          </p:cNvSpPr>
          <p:nvPr>
            <p:ph type="title"/>
          </p:nvPr>
        </p:nvSpPr>
        <p:spPr>
          <a:xfrm>
            <a:off x="1335106" y="1130300"/>
            <a:ext cx="5611794" cy="3763430"/>
          </a:xfrm>
          <a:prstGeom prst="rect">
            <a:avLst/>
          </a:prstGeom>
        </p:spPr>
        <p:txBody>
          <a:bodyPr vert="horz" lIns="91440" tIns="45720" rIns="91440" bIns="45720" rtlCol="0" anchor="ctr">
            <a:normAutofit/>
          </a:bodyPr>
          <a:lstStyle>
            <a:lvl1pPr algn="ctr">
              <a:defRPr/>
            </a:lvl1pPr>
          </a:lstStyle>
          <a:p>
            <a:r>
              <a:rPr lang="en-US"/>
              <a:t>Click to edit Master title style</a:t>
            </a:r>
            <a:endParaRPr lang="nl-BE" dirty="0"/>
          </a:p>
        </p:txBody>
      </p:sp>
    </p:spTree>
    <p:extLst>
      <p:ext uri="{BB962C8B-B14F-4D97-AF65-F5344CB8AC3E}">
        <p14:creationId xmlns:p14="http://schemas.microsoft.com/office/powerpoint/2010/main" val="30494610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19" name="Group 18"/>
          <p:cNvGrpSpPr/>
          <p:nvPr userDrawn="1"/>
        </p:nvGrpSpPr>
        <p:grpSpPr>
          <a:xfrm>
            <a:off x="1029503" y="853015"/>
            <a:ext cx="7066345" cy="5130800"/>
            <a:chOff x="1029503" y="853015"/>
            <a:chExt cx="7066345" cy="5130800"/>
          </a:xfrm>
        </p:grpSpPr>
        <p:sp>
          <p:nvSpPr>
            <p:cNvPr id="4" name="Rectangle 3"/>
            <p:cNvSpPr/>
            <p:nvPr userDrawn="1"/>
          </p:nvSpPr>
          <p:spPr bwMode="auto">
            <a:xfrm>
              <a:off x="1029503" y="853015"/>
              <a:ext cx="6223000" cy="431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a:ln>
                  <a:noFill/>
                </a:ln>
                <a:solidFill>
                  <a:schemeClr val="tx1"/>
                </a:solidFill>
                <a:effectLst/>
                <a:latin typeface="Arial" charset="0"/>
                <a:ea typeface="ＭＳ Ｐゴシック" pitchFamily="112" charset="-128"/>
              </a:endParaRPr>
            </a:p>
          </p:txBody>
        </p:sp>
        <p:cxnSp>
          <p:nvCxnSpPr>
            <p:cNvPr id="6" name="Straight Connector 5"/>
            <p:cNvCxnSpPr/>
            <p:nvPr userDrawn="1"/>
          </p:nvCxnSpPr>
          <p:spPr bwMode="auto">
            <a:xfrm>
              <a:off x="7252503" y="853015"/>
              <a:ext cx="824697" cy="836085"/>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7" name="Straight Connector 6"/>
            <p:cNvCxnSpPr/>
            <p:nvPr userDrawn="1"/>
          </p:nvCxnSpPr>
          <p:spPr bwMode="auto">
            <a:xfrm>
              <a:off x="1042203" y="5132915"/>
              <a:ext cx="850900" cy="85090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Connector 11"/>
            <p:cNvCxnSpPr/>
            <p:nvPr userDrawn="1"/>
          </p:nvCxnSpPr>
          <p:spPr bwMode="auto">
            <a:xfrm>
              <a:off x="8077200" y="1689100"/>
              <a:ext cx="18648" cy="4294715"/>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3" name="Straight Connector 12"/>
            <p:cNvCxnSpPr/>
            <p:nvPr userDrawn="1"/>
          </p:nvCxnSpPr>
          <p:spPr bwMode="auto">
            <a:xfrm>
              <a:off x="1893103" y="5983815"/>
              <a:ext cx="6193421"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grpSp>
      <p:sp>
        <p:nvSpPr>
          <p:cNvPr id="2" name="Title 1"/>
          <p:cNvSpPr>
            <a:spLocks noGrp="1"/>
          </p:cNvSpPr>
          <p:nvPr>
            <p:ph type="title"/>
          </p:nvPr>
        </p:nvSpPr>
        <p:spPr/>
        <p:txBody>
          <a:bodyPr/>
          <a:lstStyle>
            <a:lvl1pPr algn="ctr">
              <a:defRPr/>
            </a:lvl1pPr>
          </a:lstStyle>
          <a:p>
            <a:r>
              <a:rPr lang="en-US"/>
              <a:t>Click to edit Master title style</a:t>
            </a:r>
            <a:endParaRPr lang="nl-BE" dirty="0"/>
          </a:p>
        </p:txBody>
      </p:sp>
    </p:spTree>
    <p:extLst>
      <p:ext uri="{BB962C8B-B14F-4D97-AF65-F5344CB8AC3E}">
        <p14:creationId xmlns:p14="http://schemas.microsoft.com/office/powerpoint/2010/main" val="13855396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Standard">
    <p:spTree>
      <p:nvGrpSpPr>
        <p:cNvPr id="1" name=""/>
        <p:cNvGrpSpPr/>
        <p:nvPr/>
      </p:nvGrpSpPr>
      <p:grpSpPr>
        <a:xfrm>
          <a:off x="0" y="0"/>
          <a:ext cx="0" cy="0"/>
          <a:chOff x="0" y="0"/>
          <a:chExt cx="0" cy="0"/>
        </a:xfrm>
      </p:grpSpPr>
      <p:sp>
        <p:nvSpPr>
          <p:cNvPr id="2" name="Title 1"/>
          <p:cNvSpPr>
            <a:spLocks noGrp="1"/>
          </p:cNvSpPr>
          <p:nvPr>
            <p:ph type="title"/>
          </p:nvPr>
        </p:nvSpPr>
        <p:spPr>
          <a:xfrm>
            <a:off x="421208" y="277783"/>
            <a:ext cx="7884592" cy="1043017"/>
          </a:xfrm>
          <a:prstGeom prst="rect">
            <a:avLst/>
          </a:prstGeom>
        </p:spPr>
        <p:txBody>
          <a:bodyPr/>
          <a:lstStyle/>
          <a:p>
            <a:r>
              <a:rPr lang="en-US"/>
              <a:t>Click to edit Master title style</a:t>
            </a:r>
            <a:endParaRPr lang="nl-BE"/>
          </a:p>
        </p:txBody>
      </p:sp>
      <p:sp>
        <p:nvSpPr>
          <p:cNvPr id="3" name="Slide Number Placeholder 2"/>
          <p:cNvSpPr>
            <a:spLocks noGrp="1"/>
          </p:cNvSpPr>
          <p:nvPr>
            <p:ph type="sldNum" sz="quarter" idx="10"/>
          </p:nvPr>
        </p:nvSpPr>
        <p:spPr/>
        <p:txBody>
          <a:bodyPr/>
          <a:lstStyle/>
          <a:p>
            <a:pPr lvl="0"/>
            <a:fld id="{86CB4B4D-7CA3-9044-876B-883B54F8677D}" type="slidenum">
              <a:rPr lang="nl-BE" smtClean="0"/>
              <a:t>‹#›</a:t>
            </a:fld>
            <a:endParaRPr lang="nl-BE"/>
          </a:p>
        </p:txBody>
      </p:sp>
      <p:sp>
        <p:nvSpPr>
          <p:cNvPr id="8" name="Content Placeholder 7"/>
          <p:cNvSpPr>
            <a:spLocks noGrp="1"/>
          </p:cNvSpPr>
          <p:nvPr>
            <p:ph sz="quarter" idx="11"/>
          </p:nvPr>
        </p:nvSpPr>
        <p:spPr>
          <a:xfrm>
            <a:off x="774700" y="1916113"/>
            <a:ext cx="7531100" cy="4116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extLst>
      <p:ext uri="{BB962C8B-B14F-4D97-AF65-F5344CB8AC3E}">
        <p14:creationId xmlns:p14="http://schemas.microsoft.com/office/powerpoint/2010/main" val="39356493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Deux-pièce">
    <p:spTree>
      <p:nvGrpSpPr>
        <p:cNvPr id="1" name=""/>
        <p:cNvGrpSpPr/>
        <p:nvPr/>
      </p:nvGrpSpPr>
      <p:grpSpPr>
        <a:xfrm>
          <a:off x="0" y="0"/>
          <a:ext cx="0" cy="0"/>
          <a:chOff x="0" y="0"/>
          <a:chExt cx="0" cy="0"/>
        </a:xfrm>
      </p:grpSpPr>
      <p:sp>
        <p:nvSpPr>
          <p:cNvPr id="2" name="Title 1"/>
          <p:cNvSpPr>
            <a:spLocks noGrp="1"/>
          </p:cNvSpPr>
          <p:nvPr>
            <p:ph type="title"/>
          </p:nvPr>
        </p:nvSpPr>
        <p:spPr>
          <a:xfrm>
            <a:off x="421208" y="277783"/>
            <a:ext cx="7884592" cy="1043017"/>
          </a:xfrm>
          <a:prstGeom prst="rect">
            <a:avLst/>
          </a:prstGeom>
        </p:spPr>
        <p:txBody>
          <a:bodyPr/>
          <a:lstStyle/>
          <a:p>
            <a:r>
              <a:rPr lang="en-US"/>
              <a:t>Click to edit Master title style</a:t>
            </a:r>
            <a:endParaRPr lang="nl-BE"/>
          </a:p>
        </p:txBody>
      </p:sp>
      <p:sp>
        <p:nvSpPr>
          <p:cNvPr id="3" name="Slide Number Placeholder 2"/>
          <p:cNvSpPr>
            <a:spLocks noGrp="1"/>
          </p:cNvSpPr>
          <p:nvPr>
            <p:ph type="sldNum" sz="quarter" idx="10"/>
          </p:nvPr>
        </p:nvSpPr>
        <p:spPr/>
        <p:txBody>
          <a:bodyPr/>
          <a:lstStyle/>
          <a:p>
            <a:pPr lvl="0"/>
            <a:fld id="{86CB4B4D-7CA3-9044-876B-883B54F8677D}" type="slidenum">
              <a:rPr lang="nl-BE" smtClean="0"/>
              <a:t>‹#›</a:t>
            </a:fld>
            <a:endParaRPr lang="nl-BE"/>
          </a:p>
        </p:txBody>
      </p:sp>
      <p:sp>
        <p:nvSpPr>
          <p:cNvPr id="9" name="Content Placeholder 8"/>
          <p:cNvSpPr>
            <a:spLocks noGrp="1"/>
          </p:cNvSpPr>
          <p:nvPr>
            <p:ph sz="quarter" idx="11"/>
          </p:nvPr>
        </p:nvSpPr>
        <p:spPr>
          <a:xfrm>
            <a:off x="774700" y="1916113"/>
            <a:ext cx="3606800" cy="4027487"/>
          </a:xfrm>
          <a:ln w="38100">
            <a:solidFill>
              <a:schemeClr val="accent6"/>
            </a:solidFill>
          </a:ln>
        </p:spPr>
        <p:txBody>
          <a:bodyPr/>
          <a:lstStyle/>
          <a:p>
            <a:pPr lvl="0"/>
            <a:r>
              <a:rPr lang="en-US" dirty="0"/>
              <a:t>Click to edit Master text styles</a:t>
            </a:r>
          </a:p>
          <a:p>
            <a:pPr lvl="1"/>
            <a:r>
              <a:rPr lang="en-US" dirty="0"/>
              <a:t>Second level</a:t>
            </a:r>
          </a:p>
        </p:txBody>
      </p:sp>
      <p:sp>
        <p:nvSpPr>
          <p:cNvPr id="11" name="Content Placeholder 10"/>
          <p:cNvSpPr>
            <a:spLocks noGrp="1"/>
          </p:cNvSpPr>
          <p:nvPr>
            <p:ph sz="quarter" idx="12"/>
          </p:nvPr>
        </p:nvSpPr>
        <p:spPr>
          <a:xfrm>
            <a:off x="4673600" y="1916113"/>
            <a:ext cx="3632200" cy="4027487"/>
          </a:xfrm>
          <a:ln w="38100">
            <a:solidFill>
              <a:schemeClr val="accent6"/>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extLst>
      <p:ext uri="{BB962C8B-B14F-4D97-AF65-F5344CB8AC3E}">
        <p14:creationId xmlns:p14="http://schemas.microsoft.com/office/powerpoint/2010/main" val="3547360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5">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Placeholder 1"/>
          <p:cNvSpPr>
            <a:spLocks noGrp="1"/>
          </p:cNvSpPr>
          <p:nvPr>
            <p:ph type="title"/>
          </p:nvPr>
        </p:nvSpPr>
        <p:spPr>
          <a:xfrm>
            <a:off x="1335106" y="1130300"/>
            <a:ext cx="5611794" cy="3763430"/>
          </a:xfrm>
          <a:prstGeom prst="rect">
            <a:avLst/>
          </a:prstGeom>
        </p:spPr>
        <p:txBody>
          <a:bodyPr vert="horz" lIns="91440" tIns="45720" rIns="91440" bIns="45720" rtlCol="0" anchor="ctr">
            <a:normAutofit/>
          </a:bodyPr>
          <a:lstStyle>
            <a:lvl1pPr algn="ctr">
              <a:defRPr/>
            </a:lvl1pPr>
          </a:lstStyle>
          <a:p>
            <a:r>
              <a:rPr lang="en-US"/>
              <a:t>Click to edit Master title style</a:t>
            </a:r>
            <a:endParaRPr lang="nl-BE" dirty="0"/>
          </a:p>
        </p:txBody>
      </p:sp>
    </p:spTree>
    <p:extLst>
      <p:ext uri="{BB962C8B-B14F-4D97-AF65-F5344CB8AC3E}">
        <p14:creationId xmlns:p14="http://schemas.microsoft.com/office/powerpoint/2010/main" val="20490749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Framed">
    <p:spTree>
      <p:nvGrpSpPr>
        <p:cNvPr id="1" name=""/>
        <p:cNvGrpSpPr/>
        <p:nvPr/>
      </p:nvGrpSpPr>
      <p:grpSpPr>
        <a:xfrm>
          <a:off x="0" y="0"/>
          <a:ext cx="0" cy="0"/>
          <a:chOff x="0" y="0"/>
          <a:chExt cx="0" cy="0"/>
        </a:xfrm>
      </p:grpSpPr>
      <p:sp>
        <p:nvSpPr>
          <p:cNvPr id="2" name="Title 1"/>
          <p:cNvSpPr>
            <a:spLocks noGrp="1"/>
          </p:cNvSpPr>
          <p:nvPr>
            <p:ph type="title"/>
          </p:nvPr>
        </p:nvSpPr>
        <p:spPr>
          <a:xfrm>
            <a:off x="421208" y="277783"/>
            <a:ext cx="7884592" cy="1043017"/>
          </a:xfrm>
          <a:prstGeom prst="rect">
            <a:avLst/>
          </a:prstGeom>
        </p:spPr>
        <p:txBody>
          <a:bodyPr/>
          <a:lstStyle/>
          <a:p>
            <a:r>
              <a:rPr lang="en-US"/>
              <a:t>Click to edit Master title style</a:t>
            </a:r>
            <a:endParaRPr lang="nl-BE"/>
          </a:p>
        </p:txBody>
      </p:sp>
      <p:sp>
        <p:nvSpPr>
          <p:cNvPr id="3" name="Slide Number Placeholder 2"/>
          <p:cNvSpPr>
            <a:spLocks noGrp="1"/>
          </p:cNvSpPr>
          <p:nvPr>
            <p:ph type="sldNum" sz="quarter" idx="10"/>
          </p:nvPr>
        </p:nvSpPr>
        <p:spPr/>
        <p:txBody>
          <a:bodyPr/>
          <a:lstStyle/>
          <a:p>
            <a:pPr lvl="0"/>
            <a:fld id="{86CB4B4D-7CA3-9044-876B-883B54F8677D}" type="slidenum">
              <a:rPr lang="nl-BE" smtClean="0"/>
              <a:t>‹#›</a:t>
            </a:fld>
            <a:endParaRPr lang="nl-BE"/>
          </a:p>
        </p:txBody>
      </p:sp>
      <p:sp>
        <p:nvSpPr>
          <p:cNvPr id="7" name="Content Placeholder 6"/>
          <p:cNvSpPr>
            <a:spLocks noGrp="1"/>
          </p:cNvSpPr>
          <p:nvPr>
            <p:ph sz="quarter" idx="11"/>
          </p:nvPr>
        </p:nvSpPr>
        <p:spPr>
          <a:xfrm>
            <a:off x="774700" y="1916113"/>
            <a:ext cx="7900988" cy="4154487"/>
          </a:xfrm>
          <a:ln w="38100">
            <a:solidFill>
              <a:schemeClr val="accent6"/>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extLst>
      <p:ext uri="{BB962C8B-B14F-4D97-AF65-F5344CB8AC3E}">
        <p14:creationId xmlns:p14="http://schemas.microsoft.com/office/powerpoint/2010/main" val="2587861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Freefield">
    <p:spTree>
      <p:nvGrpSpPr>
        <p:cNvPr id="1" name=""/>
        <p:cNvGrpSpPr/>
        <p:nvPr/>
      </p:nvGrpSpPr>
      <p:grpSpPr>
        <a:xfrm>
          <a:off x="0" y="0"/>
          <a:ext cx="0" cy="0"/>
          <a:chOff x="0" y="0"/>
          <a:chExt cx="0" cy="0"/>
        </a:xfrm>
      </p:grpSpPr>
      <p:sp>
        <p:nvSpPr>
          <p:cNvPr id="2" name="Title 1"/>
          <p:cNvSpPr>
            <a:spLocks noGrp="1"/>
          </p:cNvSpPr>
          <p:nvPr>
            <p:ph type="title"/>
          </p:nvPr>
        </p:nvSpPr>
        <p:spPr>
          <a:xfrm>
            <a:off x="421208" y="277783"/>
            <a:ext cx="7884592" cy="1043017"/>
          </a:xfrm>
          <a:prstGeom prst="rect">
            <a:avLst/>
          </a:prstGeom>
        </p:spPr>
        <p:txBody>
          <a:bodyPr/>
          <a:lstStyle/>
          <a:p>
            <a:r>
              <a:rPr lang="en-US"/>
              <a:t>Click to edit Master title style</a:t>
            </a:r>
            <a:endParaRPr lang="nl-BE"/>
          </a:p>
        </p:txBody>
      </p:sp>
      <p:sp>
        <p:nvSpPr>
          <p:cNvPr id="3" name="Slide Number Placeholder 2"/>
          <p:cNvSpPr>
            <a:spLocks noGrp="1"/>
          </p:cNvSpPr>
          <p:nvPr>
            <p:ph type="sldNum" sz="quarter" idx="10"/>
          </p:nvPr>
        </p:nvSpPr>
        <p:spPr/>
        <p:txBody>
          <a:bodyPr/>
          <a:lstStyle/>
          <a:p>
            <a:pPr lvl="0"/>
            <a:fld id="{86CB4B4D-7CA3-9044-876B-883B54F8677D}" type="slidenum">
              <a:rPr lang="nl-BE" smtClean="0"/>
              <a:t>‹#›</a:t>
            </a:fld>
            <a:endParaRPr lang="nl-BE"/>
          </a:p>
        </p:txBody>
      </p:sp>
    </p:spTree>
    <p:extLst>
      <p:ext uri="{BB962C8B-B14F-4D97-AF65-F5344CB8AC3E}">
        <p14:creationId xmlns:p14="http://schemas.microsoft.com/office/powerpoint/2010/main" val="473333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6">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Placeholder 1"/>
          <p:cNvSpPr>
            <a:spLocks noGrp="1"/>
          </p:cNvSpPr>
          <p:nvPr>
            <p:ph type="title"/>
          </p:nvPr>
        </p:nvSpPr>
        <p:spPr>
          <a:xfrm>
            <a:off x="1335106" y="1130300"/>
            <a:ext cx="5611794" cy="3763430"/>
          </a:xfrm>
          <a:prstGeom prst="rect">
            <a:avLst/>
          </a:prstGeom>
        </p:spPr>
        <p:txBody>
          <a:bodyPr vert="horz" lIns="91440" tIns="45720" rIns="91440" bIns="45720" rtlCol="0" anchor="ctr">
            <a:normAutofit/>
          </a:bodyPr>
          <a:lstStyle>
            <a:lvl1pPr algn="ctr">
              <a:defRPr/>
            </a:lvl1pPr>
          </a:lstStyle>
          <a:p>
            <a:r>
              <a:rPr lang="en-US"/>
              <a:t>Click to edit Master title style</a:t>
            </a:r>
            <a:endParaRPr lang="nl-BE" dirty="0"/>
          </a:p>
        </p:txBody>
      </p:sp>
    </p:spTree>
    <p:extLst>
      <p:ext uri="{BB962C8B-B14F-4D97-AF65-F5344CB8AC3E}">
        <p14:creationId xmlns:p14="http://schemas.microsoft.com/office/powerpoint/2010/main" val="1441329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7">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Placeholder 1"/>
          <p:cNvSpPr>
            <a:spLocks noGrp="1"/>
          </p:cNvSpPr>
          <p:nvPr>
            <p:ph type="title"/>
          </p:nvPr>
        </p:nvSpPr>
        <p:spPr>
          <a:xfrm>
            <a:off x="1335106" y="1130300"/>
            <a:ext cx="5611794" cy="3763430"/>
          </a:xfrm>
          <a:prstGeom prst="rect">
            <a:avLst/>
          </a:prstGeom>
        </p:spPr>
        <p:txBody>
          <a:bodyPr vert="horz" lIns="91440" tIns="45720" rIns="91440" bIns="45720" rtlCol="0" anchor="ctr">
            <a:normAutofit/>
          </a:bodyPr>
          <a:lstStyle>
            <a:lvl1pPr algn="ctr">
              <a:defRPr/>
            </a:lvl1pPr>
          </a:lstStyle>
          <a:p>
            <a:r>
              <a:rPr lang="en-US"/>
              <a:t>Click to edit Master title style</a:t>
            </a:r>
            <a:endParaRPr lang="nl-BE" dirty="0"/>
          </a:p>
        </p:txBody>
      </p:sp>
    </p:spTree>
    <p:extLst>
      <p:ext uri="{BB962C8B-B14F-4D97-AF65-F5344CB8AC3E}">
        <p14:creationId xmlns:p14="http://schemas.microsoft.com/office/powerpoint/2010/main" val="769829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56"/>
          <a:stretch/>
        </p:blipFill>
        <p:spPr>
          <a:xfrm>
            <a:off x="-27296" y="0"/>
            <a:ext cx="9171296" cy="6869956"/>
          </a:xfrm>
          <a:prstGeom prst="rect">
            <a:avLst/>
          </a:prstGeom>
        </p:spPr>
      </p:pic>
      <p:grpSp>
        <p:nvGrpSpPr>
          <p:cNvPr id="19" name="Group 18"/>
          <p:cNvGrpSpPr/>
          <p:nvPr userDrawn="1"/>
        </p:nvGrpSpPr>
        <p:grpSpPr>
          <a:xfrm>
            <a:off x="1029503" y="853015"/>
            <a:ext cx="7066345" cy="5130800"/>
            <a:chOff x="1029503" y="853015"/>
            <a:chExt cx="7066345" cy="5130800"/>
          </a:xfrm>
        </p:grpSpPr>
        <p:sp>
          <p:nvSpPr>
            <p:cNvPr id="4" name="Rectangle 3"/>
            <p:cNvSpPr/>
            <p:nvPr userDrawn="1"/>
          </p:nvSpPr>
          <p:spPr bwMode="auto">
            <a:xfrm>
              <a:off x="1029503" y="853015"/>
              <a:ext cx="6223000" cy="431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a:ln>
                  <a:noFill/>
                </a:ln>
                <a:solidFill>
                  <a:schemeClr val="tx1"/>
                </a:solidFill>
                <a:effectLst/>
                <a:latin typeface="Arial" charset="0"/>
                <a:ea typeface="ＭＳ Ｐゴシック" pitchFamily="112" charset="-128"/>
              </a:endParaRPr>
            </a:p>
          </p:txBody>
        </p:sp>
        <p:cxnSp>
          <p:nvCxnSpPr>
            <p:cNvPr id="6" name="Straight Connector 5"/>
            <p:cNvCxnSpPr/>
            <p:nvPr userDrawn="1"/>
          </p:nvCxnSpPr>
          <p:spPr bwMode="auto">
            <a:xfrm>
              <a:off x="7252503" y="853015"/>
              <a:ext cx="824697" cy="836085"/>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7" name="Straight Connector 6"/>
            <p:cNvCxnSpPr/>
            <p:nvPr userDrawn="1"/>
          </p:nvCxnSpPr>
          <p:spPr bwMode="auto">
            <a:xfrm>
              <a:off x="1042203" y="5132915"/>
              <a:ext cx="850900" cy="85090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Connector 11"/>
            <p:cNvCxnSpPr/>
            <p:nvPr userDrawn="1"/>
          </p:nvCxnSpPr>
          <p:spPr bwMode="auto">
            <a:xfrm>
              <a:off x="8077200" y="1689100"/>
              <a:ext cx="18648" cy="4294715"/>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3" name="Straight Connector 12"/>
            <p:cNvCxnSpPr/>
            <p:nvPr userDrawn="1"/>
          </p:nvCxnSpPr>
          <p:spPr bwMode="auto">
            <a:xfrm>
              <a:off x="1893103" y="5983815"/>
              <a:ext cx="6193421"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grpSp>
      <p:sp>
        <p:nvSpPr>
          <p:cNvPr id="2" name="Title 1"/>
          <p:cNvSpPr>
            <a:spLocks noGrp="1"/>
          </p:cNvSpPr>
          <p:nvPr>
            <p:ph type="title"/>
          </p:nvPr>
        </p:nvSpPr>
        <p:spPr/>
        <p:txBody>
          <a:bodyPr/>
          <a:lstStyle>
            <a:lvl1pPr algn="ctr">
              <a:defRPr/>
            </a:lvl1pPr>
          </a:lstStyle>
          <a:p>
            <a:r>
              <a:rPr lang="en-US" dirty="0"/>
              <a:t>Click to edit Master title style</a:t>
            </a:r>
            <a:endParaRPr lang="nl-BE" dirty="0"/>
          </a:p>
        </p:txBody>
      </p:sp>
    </p:spTree>
    <p:extLst>
      <p:ext uri="{BB962C8B-B14F-4D97-AF65-F5344CB8AC3E}">
        <p14:creationId xmlns:p14="http://schemas.microsoft.com/office/powerpoint/2010/main" val="2981810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14.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15.png"/><Relationship Id="rId4" Type="http://schemas.openxmlformats.org/officeDocument/2006/relationships/image" Target="../media/image23.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14.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4.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31.xml"/><Relationship Id="rId7" Type="http://schemas.openxmlformats.org/officeDocument/2006/relationships/image" Target="../media/image23.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5.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7.png"/><Relationship Id="rId2" Type="http://schemas.openxmlformats.org/officeDocument/2006/relationships/theme" Target="../theme/theme6.xml"/><Relationship Id="rId1" Type="http://schemas.openxmlformats.org/officeDocument/2006/relationships/slideLayout" Target="../slideLayouts/slideLayout34.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1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7.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image" Target="../media/image1.png"/><Relationship Id="rId5" Type="http://schemas.openxmlformats.org/officeDocument/2006/relationships/slideLayout" Target="../slideLayouts/slideLayout53.xml"/><Relationship Id="rId10" Type="http://schemas.openxmlformats.org/officeDocument/2006/relationships/theme" Target="../theme/theme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image" Target="../media/image14.png"/><Relationship Id="rId5" Type="http://schemas.openxmlformats.org/officeDocument/2006/relationships/theme" Target="../theme/theme9.xml"/><Relationship Id="rId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Flanders_Food_CMYK.pdf"/>
          <p:cNvPicPr/>
          <p:nvPr userDrawn="1"/>
        </p:nvPicPr>
        <p:blipFill>
          <a:blip r:embed="rId16">
            <a:extLst/>
          </a:blip>
          <a:stretch>
            <a:fillRect/>
          </a:stretch>
        </p:blipFill>
        <p:spPr>
          <a:xfrm>
            <a:off x="1335106" y="3739660"/>
            <a:ext cx="2378084" cy="1154070"/>
          </a:xfrm>
          <a:prstGeom prst="rect">
            <a:avLst/>
          </a:prstGeom>
          <a:ln w="12700">
            <a:miter lim="400000"/>
          </a:ln>
        </p:spPr>
      </p:pic>
      <p:sp>
        <p:nvSpPr>
          <p:cNvPr id="2" name="Title Placeholder 1"/>
          <p:cNvSpPr>
            <a:spLocks noGrp="1"/>
          </p:cNvSpPr>
          <p:nvPr>
            <p:ph type="title"/>
          </p:nvPr>
        </p:nvSpPr>
        <p:spPr>
          <a:xfrm>
            <a:off x="1335106" y="1130300"/>
            <a:ext cx="5611794" cy="3763430"/>
          </a:xfrm>
          <a:prstGeom prst="rect">
            <a:avLst/>
          </a:prstGeom>
        </p:spPr>
        <p:txBody>
          <a:bodyPr vert="horz" lIns="91440" tIns="45720" rIns="91440" bIns="45720" rtlCol="0" anchor="ctr">
            <a:normAutofit/>
          </a:bodyPr>
          <a:lstStyle/>
          <a:p>
            <a:r>
              <a:rPr lang="en-US"/>
              <a:t>Click to edit Master title style</a:t>
            </a:r>
            <a:endParaRPr lang="nl-BE" dirty="0"/>
          </a:p>
        </p:txBody>
      </p:sp>
    </p:spTree>
    <p:extLst>
      <p:ext uri="{BB962C8B-B14F-4D97-AF65-F5344CB8AC3E}">
        <p14:creationId xmlns:p14="http://schemas.microsoft.com/office/powerpoint/2010/main" val="2567354880"/>
      </p:ext>
    </p:extLst>
  </p:cSld>
  <p:clrMap bg1="lt1" tx1="dk1" bg2="lt2" tx2="dk2" accent1="accent1" accent2="accent2" accent3="accent3" accent4="accent4" accent5="accent5" accent6="accent6" hlink="hlink" folHlink="folHlink"/>
  <p:sldLayoutIdLst>
    <p:sldLayoutId id="2147483699" r:id="rId1"/>
    <p:sldLayoutId id="2147483662" r:id="rId2"/>
    <p:sldLayoutId id="2147483672" r:id="rId3"/>
    <p:sldLayoutId id="2147483674" r:id="rId4"/>
    <p:sldLayoutId id="2147483673" r:id="rId5"/>
    <p:sldLayoutId id="2147483663" r:id="rId6"/>
    <p:sldLayoutId id="2147483664" r:id="rId7"/>
    <p:sldLayoutId id="2147483665" r:id="rId8"/>
    <p:sldLayoutId id="2147483743" r:id="rId9"/>
    <p:sldLayoutId id="2147483742" r:id="rId10"/>
    <p:sldLayoutId id="2147483741" r:id="rId11"/>
    <p:sldLayoutId id="2147483744" r:id="rId12"/>
    <p:sldLayoutId id="2147483747" r:id="rId13"/>
    <p:sldLayoutId id="2147483748" r:id="rId14"/>
  </p:sldLayoutIdLst>
  <p:hf hdr="0" ftr="0" dt="0"/>
  <p:txStyles>
    <p:titleStyle>
      <a:lvl1pPr algn="r" defTabSz="685800" rtl="0" eaLnBrk="1" latinLnBrk="0" hangingPunct="1">
        <a:lnSpc>
          <a:spcPct val="90000"/>
        </a:lnSpc>
        <a:spcBef>
          <a:spcPct val="0"/>
        </a:spcBef>
        <a:buNone/>
        <a:defRPr sz="8800" kern="1200" cap="all"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2.png"/>
          <p:cNvPicPr/>
          <p:nvPr userDrawn="1"/>
        </p:nvPicPr>
        <p:blipFill>
          <a:blip r:embed="rId9">
            <a:extLst/>
          </a:blip>
          <a:stretch>
            <a:fillRect/>
          </a:stretch>
        </p:blipFill>
        <p:spPr>
          <a:xfrm>
            <a:off x="421208" y="277783"/>
            <a:ext cx="8264161" cy="1412906"/>
          </a:xfrm>
          <a:prstGeom prst="rect">
            <a:avLst/>
          </a:prstGeom>
          <a:ln w="12700">
            <a:miter lim="400000"/>
          </a:ln>
        </p:spPr>
      </p:pic>
      <p:sp>
        <p:nvSpPr>
          <p:cNvPr id="19" name="Shape 4"/>
          <p:cNvSpPr>
            <a:spLocks noGrp="1"/>
          </p:cNvSpPr>
          <p:nvPr>
            <p:ph type="sldNum" sz="quarter" idx="4"/>
          </p:nvPr>
        </p:nvSpPr>
        <p:spPr>
          <a:xfrm>
            <a:off x="6304984" y="6259170"/>
            <a:ext cx="2133600" cy="264255"/>
          </a:xfrm>
          <a:prstGeom prst="rect">
            <a:avLst/>
          </a:prstGeom>
          <a:ln w="12700">
            <a:miter lim="400000"/>
          </a:ln>
        </p:spPr>
        <p:txBody>
          <a:bodyPr lIns="0" tIns="0" rIns="0" bIns="0" anchor="ctr">
            <a:spAutoFit/>
          </a:bodyPr>
          <a:lstStyle>
            <a:lvl1pPr algn="r">
              <a:defRPr sz="1200">
                <a:solidFill>
                  <a:srgbClr val="ABD037"/>
                </a:solidFill>
                <a:latin typeface="Arial"/>
                <a:ea typeface="Arial"/>
                <a:cs typeface="Arial"/>
                <a:sym typeface="Arial"/>
              </a:defRPr>
            </a:lvl1pPr>
          </a:lstStyle>
          <a:p>
            <a:pPr lvl="0"/>
            <a:fld id="{86CB4B4D-7CA3-9044-876B-883B54F8677D}" type="slidenum">
              <a:t>‹#›</a:t>
            </a:fld>
            <a:endParaRPr/>
          </a:p>
        </p:txBody>
      </p:sp>
      <p:sp>
        <p:nvSpPr>
          <p:cNvPr id="3" name="Text Placeholder 2"/>
          <p:cNvSpPr>
            <a:spLocks noGrp="1"/>
          </p:cNvSpPr>
          <p:nvPr>
            <p:ph type="body" idx="1"/>
          </p:nvPr>
        </p:nvSpPr>
        <p:spPr>
          <a:xfrm>
            <a:off x="774700" y="1916113"/>
            <a:ext cx="7542213" cy="41036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sp>
        <p:nvSpPr>
          <p:cNvPr id="4" name="Title Placeholder 3"/>
          <p:cNvSpPr>
            <a:spLocks noGrp="1"/>
          </p:cNvSpPr>
          <p:nvPr>
            <p:ph type="title"/>
          </p:nvPr>
        </p:nvSpPr>
        <p:spPr>
          <a:xfrm>
            <a:off x="419956" y="292100"/>
            <a:ext cx="7886700" cy="1033757"/>
          </a:xfrm>
          <a:prstGeom prst="rect">
            <a:avLst/>
          </a:prstGeom>
        </p:spPr>
        <p:txBody>
          <a:bodyPr vert="horz" lIns="91440" tIns="45720" rIns="91440" bIns="45720" rtlCol="0" anchor="ctr">
            <a:normAutofit/>
          </a:bodyPr>
          <a:lstStyle/>
          <a:p>
            <a:r>
              <a:rPr lang="en-US"/>
              <a:t>Click to edit Master title style</a:t>
            </a:r>
            <a:endParaRPr lang="nl-BE"/>
          </a:p>
        </p:txBody>
      </p:sp>
    </p:spTree>
    <p:extLst>
      <p:ext uri="{BB962C8B-B14F-4D97-AF65-F5344CB8AC3E}">
        <p14:creationId xmlns:p14="http://schemas.microsoft.com/office/powerpoint/2010/main" val="3004888149"/>
      </p:ext>
    </p:extLst>
  </p:cSld>
  <p:clrMap bg1="lt1" tx1="dk1" bg2="lt2" tx2="dk2" accent1="accent1" accent2="accent2" accent3="accent3" accent4="accent4" accent5="accent5" accent6="accent6" hlink="hlink" folHlink="folHlink"/>
  <p:sldLayoutIdLst>
    <p:sldLayoutId id="2147483726" r:id="rId1"/>
    <p:sldLayoutId id="2147483716" r:id="rId2"/>
    <p:sldLayoutId id="2147483715" r:id="rId3"/>
    <p:sldLayoutId id="2147483722" r:id="rId4"/>
    <p:sldLayoutId id="2147483736" r:id="rId5"/>
    <p:sldLayoutId id="2147483766" r:id="rId6"/>
    <p:sldLayoutId id="2147483767" r:id="rId7"/>
  </p:sldLayoutIdLst>
  <p:hf hdr="0" ftr="0" dt="0"/>
  <p:txStyles>
    <p:titleStyle>
      <a:lvl1pPr algn="l" defTabSz="685800" rtl="0" eaLnBrk="1" latinLnBrk="0" hangingPunct="1">
        <a:lnSpc>
          <a:spcPct val="90000"/>
        </a:lnSpc>
        <a:spcBef>
          <a:spcPct val="0"/>
        </a:spcBef>
        <a:buNone/>
        <a:defRPr sz="4800" kern="1200" cap="all"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685800" rtl="0" eaLnBrk="1" latinLnBrk="0" hangingPunct="1">
        <a:lnSpc>
          <a:spcPct val="100000"/>
        </a:lnSpc>
        <a:spcBef>
          <a:spcPts val="750"/>
        </a:spcBef>
        <a:buClr>
          <a:schemeClr val="accent2"/>
        </a:buClr>
        <a:buSzPct val="110000"/>
        <a:buFont typeface="Arial Narrow" panose="020B0606020202030204" pitchFamily="34" charset="0"/>
        <a:buChar char="■"/>
        <a:defRPr sz="2800" kern="1200">
          <a:solidFill>
            <a:schemeClr val="tx1"/>
          </a:solidFill>
          <a:latin typeface="+mn-lt"/>
          <a:ea typeface="+mn-ea"/>
          <a:cs typeface="+mn-cs"/>
        </a:defRPr>
      </a:lvl1pPr>
      <a:lvl2pPr marL="594000" marR="0" indent="-285750" algn="l" defTabSz="914400" rtl="0" eaLnBrk="1" fontAlgn="auto" latinLnBrk="0" hangingPunct="1">
        <a:lnSpc>
          <a:spcPct val="100000"/>
        </a:lnSpc>
        <a:spcBef>
          <a:spcPts val="600"/>
        </a:spcBef>
        <a:spcAft>
          <a:spcPts val="0"/>
        </a:spcAft>
        <a:buClrTx/>
        <a:buSzPct val="85000"/>
        <a:buFont typeface="Arial Narrow" panose="020B0606020202030204" pitchFamily="34" charset="0"/>
        <a:buChar char="■"/>
        <a:tabLst/>
        <a:defRPr sz="2400" kern="1200">
          <a:solidFill>
            <a:schemeClr val="tx1"/>
          </a:solidFill>
          <a:latin typeface="+mn-lt"/>
          <a:ea typeface="+mn-ea"/>
          <a:cs typeface="+mn-cs"/>
        </a:defRPr>
      </a:lvl2pPr>
      <a:lvl3pPr marL="900000" marR="0" indent="-285750" algn="l" defTabSz="914400" rtl="0" eaLnBrk="1" fontAlgn="auto" latinLnBrk="0" hangingPunct="1">
        <a:lnSpc>
          <a:spcPct val="100000"/>
        </a:lnSpc>
        <a:spcBef>
          <a:spcPts val="600"/>
        </a:spcBef>
        <a:spcAft>
          <a:spcPts val="0"/>
        </a:spcAft>
        <a:buClrTx/>
        <a:buSzPct val="85000"/>
        <a:buFont typeface="Arial Narrow" panose="020B0606020202030204" pitchFamily="34" charset="0"/>
        <a:buChar char="■"/>
        <a:tabLst/>
        <a:defRPr sz="2000" kern="1200">
          <a:solidFill>
            <a:schemeClr val="accent3"/>
          </a:solidFill>
          <a:latin typeface="+mn-lt"/>
          <a:ea typeface="+mn-ea"/>
          <a:cs typeface="+mn-cs"/>
        </a:defRPr>
      </a:lvl3pPr>
      <a:lvl4pPr marL="1188000" marR="0" indent="-285750" algn="l" defTabSz="914400" rtl="0" eaLnBrk="1" fontAlgn="auto" latinLnBrk="0" hangingPunct="1">
        <a:lnSpc>
          <a:spcPct val="100000"/>
        </a:lnSpc>
        <a:spcBef>
          <a:spcPts val="600"/>
        </a:spcBef>
        <a:spcAft>
          <a:spcPts val="0"/>
        </a:spcAft>
        <a:buClrTx/>
        <a:buSzPct val="85000"/>
        <a:buFont typeface="Arial Narrow" panose="020B0606020202030204" pitchFamily="34" charset="0"/>
        <a:buChar char="■"/>
        <a:tabLst/>
        <a:defRPr sz="1800" kern="1200">
          <a:solidFill>
            <a:schemeClr val="accent4"/>
          </a:solidFill>
          <a:latin typeface="+mn-lt"/>
          <a:ea typeface="+mn-ea"/>
          <a:cs typeface="+mn-cs"/>
        </a:defRPr>
      </a:lvl4pPr>
      <a:lvl5pPr marL="1494000" marR="0" indent="-285750" algn="l" defTabSz="914400" rtl="0" eaLnBrk="1" fontAlgn="auto" latinLnBrk="0" hangingPunct="1">
        <a:lnSpc>
          <a:spcPct val="100000"/>
        </a:lnSpc>
        <a:spcBef>
          <a:spcPts val="600"/>
        </a:spcBef>
        <a:spcAft>
          <a:spcPts val="0"/>
        </a:spcAft>
        <a:buClrTx/>
        <a:buSzPct val="50000"/>
        <a:buFont typeface="Arial Narrow" panose="020B0606020202030204" pitchFamily="34" charset="0"/>
        <a:buChar char="■"/>
        <a:tabLst/>
        <a:defRPr sz="1600" kern="1200">
          <a:solidFill>
            <a:schemeClr val="accent5"/>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521" userDrawn="1">
          <p15:clr>
            <a:srgbClr val="F26B43"/>
          </p15:clr>
        </p15:guide>
        <p15:guide id="2" pos="488" userDrawn="1">
          <p15:clr>
            <a:srgbClr val="F26B43"/>
          </p15:clr>
        </p15:guide>
        <p15:guide id="3" orient="horz" pos="1207" userDrawn="1">
          <p15:clr>
            <a:srgbClr val="F26B43"/>
          </p15:clr>
        </p15:guide>
        <p15:guide id="4" pos="5465" userDrawn="1">
          <p15:clr>
            <a:srgbClr val="F26B43"/>
          </p15:clr>
        </p15:guide>
        <p15:guide id="5" pos="523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3.png"/>
          <p:cNvPicPr/>
          <p:nvPr userDrawn="1"/>
        </p:nvPicPr>
        <p:blipFill>
          <a:blip r:embed="rId4">
            <a:extLst/>
          </a:blip>
          <a:stretch>
            <a:fillRect/>
          </a:stretch>
        </p:blipFill>
        <p:spPr>
          <a:xfrm>
            <a:off x="333739" y="247540"/>
            <a:ext cx="8457608" cy="5906050"/>
          </a:xfrm>
          <a:prstGeom prst="rect">
            <a:avLst/>
          </a:prstGeom>
          <a:ln w="12700">
            <a:miter lim="400000"/>
          </a:ln>
        </p:spPr>
      </p:pic>
      <p:sp>
        <p:nvSpPr>
          <p:cNvPr id="2" name="Title Placeholder 1"/>
          <p:cNvSpPr>
            <a:spLocks noGrp="1"/>
          </p:cNvSpPr>
          <p:nvPr>
            <p:ph type="title"/>
          </p:nvPr>
        </p:nvSpPr>
        <p:spPr>
          <a:xfrm>
            <a:off x="431800" y="247541"/>
            <a:ext cx="7912100" cy="1111360"/>
          </a:xfrm>
          <a:prstGeom prst="rect">
            <a:avLst/>
          </a:prstGeom>
        </p:spPr>
        <p:txBody>
          <a:bodyPr vert="horz" lIns="91440" tIns="45720" rIns="91440" bIns="45720" rtlCol="0" anchor="ctr">
            <a:normAutofit/>
          </a:bodyPr>
          <a:lstStyle/>
          <a:p>
            <a:r>
              <a:rPr lang="en-US" dirty="0"/>
              <a:t>Click to edit Master title style</a:t>
            </a:r>
            <a:endParaRPr lang="nl-BE" dirty="0"/>
          </a:p>
        </p:txBody>
      </p:sp>
      <p:pic>
        <p:nvPicPr>
          <p:cNvPr id="8" name="image1.pdf"/>
          <p:cNvPicPr/>
          <p:nvPr userDrawn="1"/>
        </p:nvPicPr>
        <p:blipFill>
          <a:blip r:embed="rId5">
            <a:extLst/>
          </a:blip>
          <a:stretch>
            <a:fillRect/>
          </a:stretch>
        </p:blipFill>
        <p:spPr>
          <a:xfrm>
            <a:off x="422639" y="5814269"/>
            <a:ext cx="709157" cy="709156"/>
          </a:xfrm>
          <a:prstGeom prst="rect">
            <a:avLst/>
          </a:prstGeom>
          <a:ln w="12700">
            <a:miter lim="400000"/>
          </a:ln>
        </p:spPr>
      </p:pic>
      <p:sp>
        <p:nvSpPr>
          <p:cNvPr id="16" name="Shape 4"/>
          <p:cNvSpPr txBox="1">
            <a:spLocks/>
          </p:cNvSpPr>
          <p:nvPr userDrawn="1"/>
        </p:nvSpPr>
        <p:spPr>
          <a:xfrm>
            <a:off x="6304984" y="6259170"/>
            <a:ext cx="2133600" cy="264255"/>
          </a:xfrm>
          <a:prstGeom prst="rect">
            <a:avLst/>
          </a:prstGeom>
          <a:ln w="12700">
            <a:miter lim="400000"/>
          </a:ln>
        </p:spPr>
        <p:txBody>
          <a:bodyPr lIns="0" tIns="0" rIns="0" bIns="0" anchor="ctr">
            <a:spAutoFit/>
          </a:bodyPr>
          <a:lstStyle>
            <a:defPPr>
              <a:defRPr lang="nl-BE"/>
            </a:defPPr>
            <a:lvl1pPr marL="0" algn="r" defTabSz="914400" rtl="0" eaLnBrk="1" latinLnBrk="0" hangingPunct="1">
              <a:defRPr sz="1200" kern="1200">
                <a:solidFill>
                  <a:srgbClr val="ABD037"/>
                </a:solidFill>
                <a:latin typeface="Arial"/>
                <a:ea typeface="Arial"/>
                <a:cs typeface="Arial"/>
                <a:sym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nl-BE" smtClean="0"/>
              <a:pPr/>
              <a:t>‹#›</a:t>
            </a:fld>
            <a:endParaRPr lang="nl-BE" dirty="0"/>
          </a:p>
        </p:txBody>
      </p:sp>
      <p:sp>
        <p:nvSpPr>
          <p:cNvPr id="23" name="Text Placeholder 4"/>
          <p:cNvSpPr>
            <a:spLocks noGrp="1"/>
          </p:cNvSpPr>
          <p:nvPr>
            <p:ph type="body" idx="1"/>
          </p:nvPr>
        </p:nvSpPr>
        <p:spPr>
          <a:xfrm>
            <a:off x="1008062" y="1941291"/>
            <a:ext cx="7343776" cy="364829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spTree>
    <p:extLst>
      <p:ext uri="{BB962C8B-B14F-4D97-AF65-F5344CB8AC3E}">
        <p14:creationId xmlns:p14="http://schemas.microsoft.com/office/powerpoint/2010/main" val="3366955007"/>
      </p:ext>
    </p:extLst>
  </p:cSld>
  <p:clrMap bg1="lt1" tx1="dk1" bg2="lt2" tx2="dk2" accent1="accent1" accent2="accent2" accent3="accent3" accent4="accent4" accent5="accent5" accent6="accent6" hlink="hlink" folHlink="folHlink"/>
  <p:sldLayoutIdLst>
    <p:sldLayoutId id="2147483705" r:id="rId1"/>
    <p:sldLayoutId id="2147483709" r:id="rId2"/>
  </p:sldLayoutIdLst>
  <p:hf hdr="0" ftr="0" dt="0"/>
  <p:txStyles>
    <p:title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SzPct val="110000"/>
        <a:buFont typeface="Arial Narrow" panose="020B0606020202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Tx/>
        <a:buSzPct val="85000"/>
        <a:buFont typeface="Arial Narrow" panose="020B0606020202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5000"/>
        <a:buFont typeface="Arial Narrow" panose="020B060602020203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SzPct val="85000"/>
        <a:buFont typeface="Arial Narrow" panose="020B060602020203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SzPct val="50000"/>
        <a:buFont typeface="Arial Narrow" panose="020B060602020203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207" userDrawn="1">
          <p15:clr>
            <a:srgbClr val="F26B43"/>
          </p15:clr>
        </p15:guide>
        <p15:guide id="2" pos="635" userDrawn="1">
          <p15:clr>
            <a:srgbClr val="F26B43"/>
          </p15:clr>
        </p15:guide>
        <p15:guide id="3" orient="horz" pos="3521" userDrawn="1">
          <p15:clr>
            <a:srgbClr val="F26B43"/>
          </p15:clr>
        </p15:guide>
        <p15:guide id="4" pos="5261" userDrawn="1">
          <p15:clr>
            <a:srgbClr val="F26B43"/>
          </p15:clr>
        </p15:guide>
        <p15:guide id="5" orient="horz" pos="391"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2.png"/>
          <p:cNvPicPr/>
          <p:nvPr userDrawn="1"/>
        </p:nvPicPr>
        <p:blipFill>
          <a:blip r:embed="rId7">
            <a:extLst/>
          </a:blip>
          <a:stretch>
            <a:fillRect/>
          </a:stretch>
        </p:blipFill>
        <p:spPr>
          <a:xfrm>
            <a:off x="421208" y="277783"/>
            <a:ext cx="8264161" cy="1412906"/>
          </a:xfrm>
          <a:prstGeom prst="rect">
            <a:avLst/>
          </a:prstGeom>
          <a:ln w="12700">
            <a:miter lim="400000"/>
          </a:ln>
        </p:spPr>
      </p:pic>
      <p:sp>
        <p:nvSpPr>
          <p:cNvPr id="19" name="Shape 4"/>
          <p:cNvSpPr>
            <a:spLocks noGrp="1"/>
          </p:cNvSpPr>
          <p:nvPr>
            <p:ph type="sldNum" sz="quarter" idx="4"/>
          </p:nvPr>
        </p:nvSpPr>
        <p:spPr>
          <a:xfrm>
            <a:off x="6304984" y="6259170"/>
            <a:ext cx="2133600" cy="264255"/>
          </a:xfrm>
          <a:prstGeom prst="rect">
            <a:avLst/>
          </a:prstGeom>
          <a:ln w="12700">
            <a:miter lim="400000"/>
          </a:ln>
        </p:spPr>
        <p:txBody>
          <a:bodyPr lIns="0" tIns="0" rIns="0" bIns="0" anchor="ctr">
            <a:spAutoFit/>
          </a:bodyPr>
          <a:lstStyle>
            <a:lvl1pPr algn="r">
              <a:defRPr sz="1200">
                <a:solidFill>
                  <a:srgbClr val="ABD037"/>
                </a:solidFill>
                <a:latin typeface="Arial"/>
                <a:ea typeface="Arial"/>
                <a:cs typeface="Arial"/>
                <a:sym typeface="Arial"/>
              </a:defRPr>
            </a:lvl1pPr>
          </a:lstStyle>
          <a:p>
            <a:pPr lvl="0"/>
            <a:fld id="{86CB4B4D-7CA3-9044-876B-883B54F8677D}" type="slidenum">
              <a:t>‹#›</a:t>
            </a:fld>
            <a:endParaRPr/>
          </a:p>
        </p:txBody>
      </p:sp>
      <p:sp>
        <p:nvSpPr>
          <p:cNvPr id="26" name="Shape 3"/>
          <p:cNvSpPr txBox="1">
            <a:spLocks/>
          </p:cNvSpPr>
          <p:nvPr userDrawn="1"/>
        </p:nvSpPr>
        <p:spPr>
          <a:xfrm>
            <a:off x="551884" y="23169"/>
            <a:ext cx="8229601" cy="166752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sz="1800" b="0" cap="none">
                <a:solidFill>
                  <a:srgbClr val="000000"/>
                </a:solidFill>
              </a:defRPr>
            </a:pPr>
            <a:endParaRPr lang="nl-BE" sz="4000" b="1" cap="all" dirty="0">
              <a:solidFill>
                <a:srgbClr val="4C7235"/>
              </a:solidFill>
            </a:endParaRPr>
          </a:p>
        </p:txBody>
      </p:sp>
      <p:sp>
        <p:nvSpPr>
          <p:cNvPr id="4" name="Title Placeholder 3"/>
          <p:cNvSpPr>
            <a:spLocks noGrp="1"/>
          </p:cNvSpPr>
          <p:nvPr>
            <p:ph type="title"/>
          </p:nvPr>
        </p:nvSpPr>
        <p:spPr>
          <a:xfrm>
            <a:off x="421208" y="635000"/>
            <a:ext cx="7886700" cy="698500"/>
          </a:xfrm>
          <a:prstGeom prst="rect">
            <a:avLst/>
          </a:prstGeom>
        </p:spPr>
        <p:txBody>
          <a:bodyPr vert="horz" lIns="91440" tIns="45720" rIns="91440" bIns="45720" rtlCol="0" anchor="ctr">
            <a:normAutofit/>
          </a:bodyPr>
          <a:lstStyle/>
          <a:p>
            <a:r>
              <a:rPr lang="en-US" dirty="0"/>
              <a:t>Click to edit Master title style</a:t>
            </a:r>
            <a:endParaRPr lang="nl-BE" dirty="0"/>
          </a:p>
        </p:txBody>
      </p:sp>
      <p:sp>
        <p:nvSpPr>
          <p:cNvPr id="5" name="Text Placeholder 4"/>
          <p:cNvSpPr>
            <a:spLocks noGrp="1"/>
          </p:cNvSpPr>
          <p:nvPr>
            <p:ph type="body" idx="1"/>
          </p:nvPr>
        </p:nvSpPr>
        <p:spPr>
          <a:xfrm>
            <a:off x="787400" y="1941291"/>
            <a:ext cx="7520508" cy="40658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spTree>
    <p:extLst>
      <p:ext uri="{BB962C8B-B14F-4D97-AF65-F5344CB8AC3E}">
        <p14:creationId xmlns:p14="http://schemas.microsoft.com/office/powerpoint/2010/main" val="2112041533"/>
      </p:ext>
    </p:extLst>
  </p:cSld>
  <p:clrMap bg1="lt1" tx1="dk1" bg2="lt2" tx2="dk2" accent1="accent1" accent2="accent2" accent3="accent3" accent4="accent4" accent5="accent5" accent6="accent6" hlink="hlink" folHlink="folHlink"/>
  <p:sldLayoutIdLst>
    <p:sldLayoutId id="2147483718" r:id="rId1"/>
    <p:sldLayoutId id="2147483720" r:id="rId2"/>
    <p:sldLayoutId id="2147483721" r:id="rId3"/>
    <p:sldLayoutId id="2147483723" r:id="rId4"/>
    <p:sldLayoutId id="2147483739" r:id="rId5"/>
  </p:sldLayoutIdLst>
  <p:hf hdr="0" ftr="0" dt="0"/>
  <p:txStyles>
    <p:titleStyle>
      <a:lvl1pPr algn="l" defTabSz="685800" rtl="0" eaLnBrk="1" latinLnBrk="0" hangingPunct="1">
        <a:lnSpc>
          <a:spcPct val="90000"/>
        </a:lnSpc>
        <a:spcBef>
          <a:spcPct val="0"/>
        </a:spcBef>
        <a:buNone/>
        <a:defRPr sz="4800" kern="1200" cap="all"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685800" rtl="0" eaLnBrk="1" latinLnBrk="0" hangingPunct="1">
        <a:lnSpc>
          <a:spcPct val="100000"/>
        </a:lnSpc>
        <a:spcBef>
          <a:spcPts val="750"/>
        </a:spcBef>
        <a:buClr>
          <a:schemeClr val="accent2"/>
        </a:buClr>
        <a:buSzPct val="110000"/>
        <a:buFont typeface="Arial Narrow" panose="020B0606020202030204" pitchFamily="34" charset="0"/>
        <a:buChar char="■"/>
        <a:defRPr sz="2800" kern="1200">
          <a:solidFill>
            <a:schemeClr val="tx1"/>
          </a:solidFill>
          <a:latin typeface="+mn-lt"/>
          <a:ea typeface="+mn-ea"/>
          <a:cs typeface="+mn-cs"/>
        </a:defRPr>
      </a:lvl1pPr>
      <a:lvl2pPr marL="594000" marR="0" indent="-285750" algn="l" defTabSz="914400" rtl="0" eaLnBrk="1" fontAlgn="auto" latinLnBrk="0" hangingPunct="1">
        <a:lnSpc>
          <a:spcPct val="100000"/>
        </a:lnSpc>
        <a:spcBef>
          <a:spcPts val="600"/>
        </a:spcBef>
        <a:spcAft>
          <a:spcPts val="0"/>
        </a:spcAft>
        <a:buClr>
          <a:srgbClr val="4C7235"/>
        </a:buClr>
        <a:buSzPct val="85000"/>
        <a:buFont typeface="Arial Narrow" panose="020B0606020202030204" pitchFamily="34" charset="0"/>
        <a:buChar char="■"/>
        <a:tabLst/>
        <a:defRPr sz="2400" kern="1200">
          <a:solidFill>
            <a:schemeClr val="tx1"/>
          </a:solidFill>
          <a:latin typeface="+mn-lt"/>
          <a:ea typeface="+mn-ea"/>
          <a:cs typeface="+mn-cs"/>
        </a:defRPr>
      </a:lvl2pPr>
      <a:lvl3pPr marL="900000" marR="0" indent="-285750" algn="l" defTabSz="914400" rtl="0" eaLnBrk="1" fontAlgn="auto" latinLnBrk="0" hangingPunct="1">
        <a:lnSpc>
          <a:spcPct val="100000"/>
        </a:lnSpc>
        <a:spcBef>
          <a:spcPts val="600"/>
        </a:spcBef>
        <a:spcAft>
          <a:spcPts val="0"/>
        </a:spcAft>
        <a:buClrTx/>
        <a:buSzPct val="85000"/>
        <a:buFont typeface="Arial Narrow" panose="020B0606020202030204" pitchFamily="34" charset="0"/>
        <a:buChar char="■"/>
        <a:tabLst/>
        <a:defRPr sz="2000" kern="1200">
          <a:solidFill>
            <a:schemeClr val="accent3"/>
          </a:solidFill>
          <a:latin typeface="+mn-lt"/>
          <a:ea typeface="+mn-ea"/>
          <a:cs typeface="+mn-cs"/>
        </a:defRPr>
      </a:lvl3pPr>
      <a:lvl4pPr marL="1188000" marR="0" indent="-285750" algn="l" defTabSz="914400" rtl="0" eaLnBrk="1" fontAlgn="auto" latinLnBrk="0" hangingPunct="1">
        <a:lnSpc>
          <a:spcPct val="100000"/>
        </a:lnSpc>
        <a:spcBef>
          <a:spcPts val="600"/>
        </a:spcBef>
        <a:spcAft>
          <a:spcPts val="0"/>
        </a:spcAft>
        <a:buClrTx/>
        <a:buSzPct val="85000"/>
        <a:buFont typeface="Arial Narrow" panose="020B0606020202030204" pitchFamily="34" charset="0"/>
        <a:buChar char="■"/>
        <a:tabLst/>
        <a:defRPr sz="1800" kern="1200">
          <a:solidFill>
            <a:schemeClr val="accent4"/>
          </a:solidFill>
          <a:latin typeface="+mn-lt"/>
          <a:ea typeface="+mn-ea"/>
          <a:cs typeface="+mn-cs"/>
        </a:defRPr>
      </a:lvl4pPr>
      <a:lvl5pPr marL="1494000" marR="0" indent="-285750" algn="l" defTabSz="914400" rtl="0" eaLnBrk="1" fontAlgn="auto" latinLnBrk="0" hangingPunct="1">
        <a:lnSpc>
          <a:spcPct val="100000"/>
        </a:lnSpc>
        <a:spcBef>
          <a:spcPts val="600"/>
        </a:spcBef>
        <a:spcAft>
          <a:spcPts val="0"/>
        </a:spcAft>
        <a:buClrTx/>
        <a:buSzPct val="50000"/>
        <a:buFont typeface="Arial Narrow" panose="020B0606020202030204" pitchFamily="34" charset="0"/>
        <a:buChar char="■"/>
        <a:tabLst/>
        <a:defRPr sz="1600" kern="1200">
          <a:solidFill>
            <a:schemeClr val="accent5"/>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521" userDrawn="1">
          <p15:clr>
            <a:srgbClr val="F26B43"/>
          </p15:clr>
        </p15:guide>
        <p15:guide id="2" pos="499" userDrawn="1">
          <p15:clr>
            <a:srgbClr val="F26B43"/>
          </p15:clr>
        </p15:guide>
        <p15:guide id="3" orient="horz" pos="1207" userDrawn="1">
          <p15:clr>
            <a:srgbClr val="F26B43"/>
          </p15:clr>
        </p15:guide>
        <p15:guide id="4" pos="5239" userDrawn="1">
          <p15:clr>
            <a:srgbClr val="F26B43"/>
          </p15:clr>
        </p15:guide>
        <p15:guide id="5" pos="5465" userDrawn="1">
          <p15:clr>
            <a:srgbClr val="F26B43"/>
          </p15:clr>
        </p15:guide>
        <p15:guide id="6" orient="horz" pos="391"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3.png"/>
          <p:cNvPicPr/>
          <p:nvPr userDrawn="1"/>
        </p:nvPicPr>
        <p:blipFill>
          <a:blip r:embed="rId7">
            <a:extLst/>
          </a:blip>
          <a:stretch>
            <a:fillRect/>
          </a:stretch>
        </p:blipFill>
        <p:spPr>
          <a:xfrm>
            <a:off x="422639" y="247541"/>
            <a:ext cx="8457608" cy="5906050"/>
          </a:xfrm>
          <a:prstGeom prst="rect">
            <a:avLst/>
          </a:prstGeom>
          <a:ln w="12700">
            <a:miter lim="400000"/>
          </a:ln>
        </p:spPr>
      </p:pic>
      <p:sp>
        <p:nvSpPr>
          <p:cNvPr id="2" name="Title Placeholder 1"/>
          <p:cNvSpPr>
            <a:spLocks noGrp="1"/>
          </p:cNvSpPr>
          <p:nvPr>
            <p:ph type="title"/>
          </p:nvPr>
        </p:nvSpPr>
        <p:spPr>
          <a:xfrm>
            <a:off x="526484" y="627987"/>
            <a:ext cx="7912100" cy="749301"/>
          </a:xfrm>
          <a:prstGeom prst="rect">
            <a:avLst/>
          </a:prstGeom>
        </p:spPr>
        <p:txBody>
          <a:bodyPr vert="horz" lIns="91440" tIns="45720" rIns="91440" bIns="45720" rtlCol="0" anchor="ctr">
            <a:normAutofit/>
          </a:bodyPr>
          <a:lstStyle/>
          <a:p>
            <a:r>
              <a:rPr lang="en-US" dirty="0"/>
              <a:t>Click to edit Master title style</a:t>
            </a:r>
            <a:endParaRPr lang="nl-BE" dirty="0"/>
          </a:p>
        </p:txBody>
      </p:sp>
      <p:sp>
        <p:nvSpPr>
          <p:cNvPr id="16" name="Shape 4"/>
          <p:cNvSpPr txBox="1">
            <a:spLocks/>
          </p:cNvSpPr>
          <p:nvPr userDrawn="1"/>
        </p:nvSpPr>
        <p:spPr>
          <a:xfrm>
            <a:off x="6304984" y="6259170"/>
            <a:ext cx="2133600" cy="264255"/>
          </a:xfrm>
          <a:prstGeom prst="rect">
            <a:avLst/>
          </a:prstGeom>
          <a:ln w="12700">
            <a:miter lim="400000"/>
          </a:ln>
        </p:spPr>
        <p:txBody>
          <a:bodyPr lIns="0" tIns="0" rIns="0" bIns="0" anchor="ctr">
            <a:spAutoFit/>
          </a:bodyPr>
          <a:lstStyle>
            <a:defPPr>
              <a:defRPr lang="nl-BE"/>
            </a:defPPr>
            <a:lvl1pPr marL="0" algn="r" defTabSz="914400" rtl="0" eaLnBrk="1" latinLnBrk="0" hangingPunct="1">
              <a:defRPr sz="1200" kern="1200">
                <a:solidFill>
                  <a:srgbClr val="ABD037"/>
                </a:solidFill>
                <a:latin typeface="Arial"/>
                <a:ea typeface="Arial"/>
                <a:cs typeface="Arial"/>
                <a:sym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nl-BE" smtClean="0"/>
              <a:pPr/>
              <a:t>‹#›</a:t>
            </a:fld>
            <a:endParaRPr lang="nl-BE" dirty="0"/>
          </a:p>
        </p:txBody>
      </p:sp>
      <p:sp>
        <p:nvSpPr>
          <p:cNvPr id="23" name="Text Placeholder 4"/>
          <p:cNvSpPr>
            <a:spLocks noGrp="1"/>
          </p:cNvSpPr>
          <p:nvPr>
            <p:ph type="body" idx="1"/>
          </p:nvPr>
        </p:nvSpPr>
        <p:spPr>
          <a:xfrm>
            <a:off x="1008062" y="1941291"/>
            <a:ext cx="7343776" cy="364829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pic>
        <p:nvPicPr>
          <p:cNvPr id="9" name="Picture 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19956" y="5749511"/>
            <a:ext cx="8116433" cy="1019317"/>
          </a:xfrm>
          <a:prstGeom prst="rect">
            <a:avLst/>
          </a:prstGeom>
        </p:spPr>
      </p:pic>
    </p:spTree>
    <p:extLst>
      <p:ext uri="{BB962C8B-B14F-4D97-AF65-F5344CB8AC3E}">
        <p14:creationId xmlns:p14="http://schemas.microsoft.com/office/powerpoint/2010/main" val="269384431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4" r:id="rId3"/>
    <p:sldLayoutId id="2147483749" r:id="rId4"/>
    <p:sldLayoutId id="2147483750" r:id="rId5"/>
  </p:sldLayoutIdLst>
  <p:hf hdr="0" ftr="0" dt="0"/>
  <p:txStyles>
    <p:title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SzPct val="110000"/>
        <a:buFont typeface="Arial Narrow" panose="020B0606020202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Tx/>
        <a:buSzPct val="85000"/>
        <a:buFont typeface="Arial Narrow" panose="020B0606020202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5000"/>
        <a:buFont typeface="Arial Narrow" panose="020B060602020203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SzPct val="85000"/>
        <a:buFont typeface="Arial Narrow" panose="020B060602020203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SzPct val="50000"/>
        <a:buFont typeface="Arial Narrow" panose="020B060602020203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207">
          <p15:clr>
            <a:srgbClr val="F26B43"/>
          </p15:clr>
        </p15:guide>
        <p15:guide id="2" pos="635">
          <p15:clr>
            <a:srgbClr val="F26B43"/>
          </p15:clr>
        </p15:guide>
        <p15:guide id="3" orient="horz" pos="3521">
          <p15:clr>
            <a:srgbClr val="F26B43"/>
          </p15:clr>
        </p15:guide>
        <p15:guide id="4" pos="5261">
          <p15:clr>
            <a:srgbClr val="F26B43"/>
          </p15:clr>
        </p15:guide>
        <p15:guide id="5" orient="horz" pos="39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2.png"/>
          <p:cNvPicPr/>
          <p:nvPr userDrawn="1"/>
        </p:nvPicPr>
        <p:blipFill>
          <a:blip r:embed="rId3">
            <a:extLst/>
          </a:blip>
          <a:stretch>
            <a:fillRect/>
          </a:stretch>
        </p:blipFill>
        <p:spPr>
          <a:xfrm>
            <a:off x="421208" y="277783"/>
            <a:ext cx="8264161" cy="1412906"/>
          </a:xfrm>
          <a:prstGeom prst="rect">
            <a:avLst/>
          </a:prstGeom>
          <a:ln w="12700">
            <a:miter lim="400000"/>
          </a:ln>
        </p:spPr>
      </p:pic>
      <p:pic>
        <p:nvPicPr>
          <p:cNvPr id="9" name="image1.pdf"/>
          <p:cNvPicPr/>
          <p:nvPr userDrawn="1"/>
        </p:nvPicPr>
        <p:blipFill>
          <a:blip r:embed="rId4">
            <a:extLst/>
          </a:blip>
          <a:stretch>
            <a:fillRect/>
          </a:stretch>
        </p:blipFill>
        <p:spPr>
          <a:xfrm>
            <a:off x="422639" y="5814269"/>
            <a:ext cx="709157" cy="709156"/>
          </a:xfrm>
          <a:prstGeom prst="rect">
            <a:avLst/>
          </a:prstGeom>
          <a:ln w="12700">
            <a:miter lim="400000"/>
          </a:ln>
        </p:spPr>
      </p:pic>
      <p:sp>
        <p:nvSpPr>
          <p:cNvPr id="3" name="Text Placeholder 2"/>
          <p:cNvSpPr>
            <a:spLocks noGrp="1"/>
          </p:cNvSpPr>
          <p:nvPr>
            <p:ph type="body" idx="1"/>
          </p:nvPr>
        </p:nvSpPr>
        <p:spPr>
          <a:xfrm>
            <a:off x="1358900" y="1916113"/>
            <a:ext cx="6958013" cy="3671887"/>
          </a:xfrm>
          <a:prstGeom prst="rect">
            <a:avLst/>
          </a:prstGeom>
        </p:spPr>
        <p:txBody>
          <a:bodyPr vert="horz" lIns="91440" tIns="45720" rIns="91440" bIns="45720" rtlCol="0">
            <a:normAutofit/>
          </a:bodyPr>
          <a:lstStyle/>
          <a:p>
            <a:pPr lvl="0"/>
            <a:r>
              <a:rPr lang="en-US" dirty="0"/>
              <a:t>Click to edit Master text styles</a:t>
            </a:r>
          </a:p>
        </p:txBody>
      </p:sp>
      <p:sp>
        <p:nvSpPr>
          <p:cNvPr id="4" name="Title Placeholder 3"/>
          <p:cNvSpPr>
            <a:spLocks noGrp="1"/>
          </p:cNvSpPr>
          <p:nvPr>
            <p:ph type="title"/>
          </p:nvPr>
        </p:nvSpPr>
        <p:spPr>
          <a:xfrm>
            <a:off x="419956" y="292100"/>
            <a:ext cx="7886700" cy="1033757"/>
          </a:xfrm>
          <a:prstGeom prst="rect">
            <a:avLst/>
          </a:prstGeom>
        </p:spPr>
        <p:txBody>
          <a:bodyPr vert="horz" lIns="91440" tIns="45720" rIns="91440" bIns="45720" rtlCol="0" anchor="ctr">
            <a:normAutofit/>
          </a:bodyPr>
          <a:lstStyle/>
          <a:p>
            <a:r>
              <a:rPr lang="en-US"/>
              <a:t>Click to edit Master title style</a:t>
            </a:r>
            <a:endParaRPr lang="nl-BE"/>
          </a:p>
        </p:txBody>
      </p:sp>
      <p:grpSp>
        <p:nvGrpSpPr>
          <p:cNvPr id="2" name="Group 1"/>
          <p:cNvGrpSpPr/>
          <p:nvPr userDrawn="1"/>
        </p:nvGrpSpPr>
        <p:grpSpPr>
          <a:xfrm>
            <a:off x="1588768" y="5854700"/>
            <a:ext cx="2818132" cy="610306"/>
            <a:chOff x="1588768" y="5854700"/>
            <a:chExt cx="2818132" cy="610306"/>
          </a:xfrm>
        </p:grpSpPr>
        <p:pic>
          <p:nvPicPr>
            <p:cNvPr id="18" name="IWT logo zonder baseline.jpg"/>
            <p:cNvPicPr/>
            <p:nvPr/>
          </p:nvPicPr>
          <p:blipFill>
            <a:blip r:embed="rId5">
              <a:extLst/>
            </a:blip>
            <a:stretch>
              <a:fillRect/>
            </a:stretch>
          </p:blipFill>
          <p:spPr>
            <a:xfrm>
              <a:off x="1588768" y="5970945"/>
              <a:ext cx="530378" cy="409703"/>
            </a:xfrm>
            <a:prstGeom prst="rect">
              <a:avLst/>
            </a:prstGeom>
            <a:ln w="12700" cap="flat">
              <a:noFill/>
              <a:miter lim="400000"/>
            </a:ln>
            <a:effectLst/>
          </p:spPr>
        </p:pic>
        <p:pic>
          <p:nvPicPr>
            <p:cNvPr id="20" name="Richting Morgen_RGB_Nl.pdf"/>
            <p:cNvPicPr/>
            <p:nvPr/>
          </p:nvPicPr>
          <p:blipFill>
            <a:blip r:embed="rId6">
              <a:extLst/>
            </a:blip>
            <a:stretch>
              <a:fillRect/>
            </a:stretch>
          </p:blipFill>
          <p:spPr>
            <a:xfrm>
              <a:off x="2406444" y="5854700"/>
              <a:ext cx="723607" cy="604897"/>
            </a:xfrm>
            <a:prstGeom prst="rect">
              <a:avLst/>
            </a:prstGeom>
            <a:ln w="12700" cap="flat">
              <a:noFill/>
              <a:miter lim="400000"/>
            </a:ln>
            <a:effectLst/>
          </p:spPr>
        </p:pic>
        <p:pic>
          <p:nvPicPr>
            <p:cNvPr id="22" name="Vlaamse overheid.pdf"/>
            <p:cNvPicPr/>
            <p:nvPr/>
          </p:nvPicPr>
          <p:blipFill>
            <a:blip r:embed="rId7">
              <a:extLst/>
            </a:blip>
            <a:stretch>
              <a:fillRect/>
            </a:stretch>
          </p:blipFill>
          <p:spPr>
            <a:xfrm>
              <a:off x="3359360" y="5907262"/>
              <a:ext cx="1047540" cy="557744"/>
            </a:xfrm>
            <a:prstGeom prst="rect">
              <a:avLst/>
            </a:prstGeom>
            <a:ln w="12700" cap="flat">
              <a:noFill/>
              <a:miter lim="400000"/>
            </a:ln>
            <a:effectLst/>
          </p:spPr>
        </p:pic>
      </p:grpSp>
      <p:sp>
        <p:nvSpPr>
          <p:cNvPr id="11" name="Shape 4"/>
          <p:cNvSpPr txBox="1">
            <a:spLocks/>
          </p:cNvSpPr>
          <p:nvPr userDrawn="1"/>
        </p:nvSpPr>
        <p:spPr>
          <a:xfrm>
            <a:off x="6304984" y="6259170"/>
            <a:ext cx="2133600" cy="264255"/>
          </a:xfrm>
          <a:prstGeom prst="rect">
            <a:avLst/>
          </a:prstGeom>
          <a:ln w="12700">
            <a:miter lim="400000"/>
          </a:ln>
        </p:spPr>
        <p:txBody>
          <a:bodyPr lIns="0" tIns="0" rIns="0" bIns="0" anchor="ctr">
            <a:spAutoFit/>
          </a:bodyPr>
          <a:lstStyle>
            <a:defPPr>
              <a:defRPr lang="nl-BE"/>
            </a:defPPr>
            <a:lvl1pPr marL="0" algn="r" defTabSz="914400" rtl="0" eaLnBrk="1" latinLnBrk="0" hangingPunct="1">
              <a:defRPr sz="1200" kern="1200">
                <a:solidFill>
                  <a:srgbClr val="ABD037"/>
                </a:solidFill>
                <a:latin typeface="Arial"/>
                <a:ea typeface="Arial"/>
                <a:cs typeface="Arial"/>
                <a:sym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nl-BE" smtClean="0"/>
              <a:pPr/>
              <a:t>‹#›</a:t>
            </a:fld>
            <a:endParaRPr lang="nl-BE" dirty="0"/>
          </a:p>
        </p:txBody>
      </p:sp>
    </p:spTree>
    <p:extLst>
      <p:ext uri="{BB962C8B-B14F-4D97-AF65-F5344CB8AC3E}">
        <p14:creationId xmlns:p14="http://schemas.microsoft.com/office/powerpoint/2010/main" val="3711971565"/>
      </p:ext>
    </p:extLst>
  </p:cSld>
  <p:clrMap bg1="lt1" tx1="dk1" bg2="lt2" tx2="dk2" accent1="accent1" accent2="accent2" accent3="accent3" accent4="accent4" accent5="accent5" accent6="accent6" hlink="hlink" folHlink="folHlink"/>
  <p:sldLayoutIdLst>
    <p:sldLayoutId id="2147483728" r:id="rId1"/>
  </p:sldLayoutIdLst>
  <p:hf hdr="0" ftr="0" dt="0"/>
  <p:txStyles>
    <p:titleStyle>
      <a:lvl1pPr algn="l" defTabSz="685800" rtl="0" eaLnBrk="1" latinLnBrk="0" hangingPunct="1">
        <a:lnSpc>
          <a:spcPct val="90000"/>
        </a:lnSpc>
        <a:spcBef>
          <a:spcPct val="0"/>
        </a:spcBef>
        <a:buNone/>
        <a:defRPr sz="4800" kern="1200" cap="all"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685800" rtl="0" eaLnBrk="1" latinLnBrk="0" hangingPunct="1">
        <a:lnSpc>
          <a:spcPct val="100000"/>
        </a:lnSpc>
        <a:spcBef>
          <a:spcPts val="900"/>
        </a:spcBef>
        <a:spcAft>
          <a:spcPts val="0"/>
        </a:spcAft>
        <a:buClr>
          <a:schemeClr val="accent2"/>
        </a:buClr>
        <a:buSzPct val="110000"/>
        <a:buFont typeface="Arial Narrow" panose="020B0606020202030204" pitchFamily="34" charset="0"/>
        <a:buNone/>
        <a:defRPr sz="2800" kern="1200">
          <a:solidFill>
            <a:schemeClr val="tx1"/>
          </a:solidFill>
          <a:latin typeface="+mn-lt"/>
          <a:ea typeface="+mn-ea"/>
          <a:cs typeface="+mn-cs"/>
        </a:defRPr>
      </a:lvl1pPr>
      <a:lvl2pPr marL="594000" marR="0" indent="-285750" algn="l" defTabSz="914400" rtl="0" eaLnBrk="1" fontAlgn="auto" latinLnBrk="0" hangingPunct="1">
        <a:lnSpc>
          <a:spcPct val="100000"/>
        </a:lnSpc>
        <a:spcBef>
          <a:spcPts val="600"/>
        </a:spcBef>
        <a:spcAft>
          <a:spcPts val="0"/>
        </a:spcAft>
        <a:buClrTx/>
        <a:buSzPct val="85000"/>
        <a:buFont typeface="Arial Narrow" panose="020B0606020202030204" pitchFamily="34" charset="0"/>
        <a:buChar char="■"/>
        <a:tabLst/>
        <a:defRPr sz="2400" kern="1200">
          <a:solidFill>
            <a:schemeClr val="tx1"/>
          </a:solidFill>
          <a:latin typeface="+mn-lt"/>
          <a:ea typeface="+mn-ea"/>
          <a:cs typeface="+mn-cs"/>
        </a:defRPr>
      </a:lvl2pPr>
      <a:lvl3pPr marL="900000" marR="0" indent="-285750" algn="l" defTabSz="914400" rtl="0" eaLnBrk="1" fontAlgn="auto" latinLnBrk="0" hangingPunct="1">
        <a:lnSpc>
          <a:spcPct val="100000"/>
        </a:lnSpc>
        <a:spcBef>
          <a:spcPts val="600"/>
        </a:spcBef>
        <a:spcAft>
          <a:spcPts val="0"/>
        </a:spcAft>
        <a:buClrTx/>
        <a:buSzPct val="85000"/>
        <a:buFont typeface="Arial Narrow" panose="020B0606020202030204" pitchFamily="34" charset="0"/>
        <a:buChar char="■"/>
        <a:tabLst/>
        <a:defRPr sz="2000" kern="1200">
          <a:solidFill>
            <a:schemeClr val="accent3"/>
          </a:solidFill>
          <a:latin typeface="+mn-lt"/>
          <a:ea typeface="+mn-ea"/>
          <a:cs typeface="+mn-cs"/>
        </a:defRPr>
      </a:lvl3pPr>
      <a:lvl4pPr marL="1188000" marR="0" indent="-285750" algn="l" defTabSz="914400" rtl="0" eaLnBrk="1" fontAlgn="auto" latinLnBrk="0" hangingPunct="1">
        <a:lnSpc>
          <a:spcPct val="100000"/>
        </a:lnSpc>
        <a:spcBef>
          <a:spcPts val="600"/>
        </a:spcBef>
        <a:spcAft>
          <a:spcPts val="0"/>
        </a:spcAft>
        <a:buClrTx/>
        <a:buSzPct val="85000"/>
        <a:buFont typeface="Arial Narrow" panose="020B0606020202030204" pitchFamily="34" charset="0"/>
        <a:buChar char="■"/>
        <a:tabLst/>
        <a:defRPr sz="1800" kern="1200">
          <a:solidFill>
            <a:schemeClr val="accent4"/>
          </a:solidFill>
          <a:latin typeface="+mn-lt"/>
          <a:ea typeface="+mn-ea"/>
          <a:cs typeface="+mn-cs"/>
        </a:defRPr>
      </a:lvl4pPr>
      <a:lvl5pPr marL="1494000" marR="0" indent="-285750" algn="l" defTabSz="914400" rtl="0" eaLnBrk="1" fontAlgn="auto" latinLnBrk="0" hangingPunct="1">
        <a:lnSpc>
          <a:spcPct val="100000"/>
        </a:lnSpc>
        <a:spcBef>
          <a:spcPts val="600"/>
        </a:spcBef>
        <a:spcAft>
          <a:spcPts val="0"/>
        </a:spcAft>
        <a:buClrTx/>
        <a:buSzPct val="50000"/>
        <a:buFont typeface="Arial Narrow" panose="020B0606020202030204" pitchFamily="34" charset="0"/>
        <a:buChar char="■"/>
        <a:tabLst/>
        <a:defRPr sz="1600" kern="1200">
          <a:solidFill>
            <a:schemeClr val="accent5"/>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521">
          <p15:clr>
            <a:srgbClr val="F26B43"/>
          </p15:clr>
        </p15:guide>
        <p15:guide id="2" pos="488">
          <p15:clr>
            <a:srgbClr val="F26B43"/>
          </p15:clr>
        </p15:guide>
        <p15:guide id="3" orient="horz" pos="1207">
          <p15:clr>
            <a:srgbClr val="F26B43"/>
          </p15:clr>
        </p15:guide>
        <p15:guide id="4" pos="5465">
          <p15:clr>
            <a:srgbClr val="F26B43"/>
          </p15:clr>
        </p15:guide>
        <p15:guide id="5" pos="523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3238E-BE18-4933-8498-6BCB2146E40C}" type="datetimeFigureOut">
              <a:rPr lang="fr-FR" smtClean="0"/>
              <a:t>19/10/2017</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4A85BF-E72F-4A39-BEDE-9D188911EAF4}" type="slidenum">
              <a:rPr lang="fr-FR" smtClean="0"/>
              <a:t>‹#›</a:t>
            </a:fld>
            <a:endParaRPr lang="fr-FR"/>
          </a:p>
        </p:txBody>
      </p:sp>
    </p:spTree>
    <p:extLst>
      <p:ext uri="{BB962C8B-B14F-4D97-AF65-F5344CB8AC3E}">
        <p14:creationId xmlns:p14="http://schemas.microsoft.com/office/powerpoint/2010/main" val="26674086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Flanders_Food_CMYK.pdf"/>
          <p:cNvPicPr/>
          <p:nvPr/>
        </p:nvPicPr>
        <p:blipFill>
          <a:blip r:embed="rId11">
            <a:extLst/>
          </a:blip>
          <a:stretch>
            <a:fillRect/>
          </a:stretch>
        </p:blipFill>
        <p:spPr>
          <a:xfrm>
            <a:off x="1335106" y="3739660"/>
            <a:ext cx="2378084" cy="1154070"/>
          </a:xfrm>
          <a:prstGeom prst="rect">
            <a:avLst/>
          </a:prstGeom>
          <a:ln w="12700">
            <a:miter lim="400000"/>
          </a:ln>
        </p:spPr>
      </p:pic>
      <p:sp>
        <p:nvSpPr>
          <p:cNvPr id="2" name="Title Placeholder 1"/>
          <p:cNvSpPr>
            <a:spLocks noGrp="1"/>
          </p:cNvSpPr>
          <p:nvPr>
            <p:ph type="title"/>
          </p:nvPr>
        </p:nvSpPr>
        <p:spPr>
          <a:xfrm>
            <a:off x="1335106" y="1130300"/>
            <a:ext cx="5611794" cy="3763430"/>
          </a:xfrm>
          <a:prstGeom prst="rect">
            <a:avLst/>
          </a:prstGeom>
        </p:spPr>
        <p:txBody>
          <a:bodyPr vert="horz" lIns="91440" tIns="45720" rIns="91440" bIns="45720" rtlCol="0" anchor="ctr">
            <a:normAutofit/>
          </a:bodyPr>
          <a:lstStyle/>
          <a:p>
            <a:r>
              <a:rPr lang="en-US"/>
              <a:t>Click to edit Master title style</a:t>
            </a:r>
            <a:endParaRPr lang="nl-BE" dirty="0"/>
          </a:p>
        </p:txBody>
      </p:sp>
    </p:spTree>
    <p:extLst>
      <p:ext uri="{BB962C8B-B14F-4D97-AF65-F5344CB8AC3E}">
        <p14:creationId xmlns:p14="http://schemas.microsoft.com/office/powerpoint/2010/main" val="331980063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Lst>
  <p:hf hdr="0" ftr="0" dt="0"/>
  <p:txStyles>
    <p:titleStyle>
      <a:lvl1pPr algn="r" defTabSz="685800" rtl="0" eaLnBrk="1" latinLnBrk="0" hangingPunct="1">
        <a:lnSpc>
          <a:spcPct val="90000"/>
        </a:lnSpc>
        <a:spcBef>
          <a:spcPct val="0"/>
        </a:spcBef>
        <a:buNone/>
        <a:defRPr sz="8800" kern="1200" cap="all"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Shape 4"/>
          <p:cNvSpPr>
            <a:spLocks noGrp="1"/>
          </p:cNvSpPr>
          <p:nvPr>
            <p:ph type="sldNum" sz="quarter" idx="4"/>
          </p:nvPr>
        </p:nvSpPr>
        <p:spPr>
          <a:xfrm>
            <a:off x="6304984" y="6259170"/>
            <a:ext cx="2133600" cy="264255"/>
          </a:xfrm>
          <a:prstGeom prst="rect">
            <a:avLst/>
          </a:prstGeom>
          <a:ln w="12700">
            <a:miter lim="400000"/>
          </a:ln>
        </p:spPr>
        <p:txBody>
          <a:bodyPr lIns="0" tIns="0" rIns="0" bIns="0" anchor="ctr">
            <a:spAutoFit/>
          </a:bodyPr>
          <a:lstStyle>
            <a:lvl1pPr algn="r">
              <a:defRPr sz="1200">
                <a:solidFill>
                  <a:srgbClr val="ABD037"/>
                </a:solidFill>
                <a:latin typeface="Arial"/>
                <a:ea typeface="Arial"/>
                <a:cs typeface="Arial"/>
                <a:sym typeface="Arial"/>
              </a:defRPr>
            </a:lvl1pPr>
          </a:lstStyle>
          <a:p>
            <a:pPr lvl="0"/>
            <a:fld id="{86CB4B4D-7CA3-9044-876B-883B54F8677D}" type="slidenum">
              <a:t>‹#›</a:t>
            </a:fld>
            <a:endParaRPr/>
          </a:p>
        </p:txBody>
      </p:sp>
      <p:pic>
        <p:nvPicPr>
          <p:cNvPr id="7" name="image2.png"/>
          <p:cNvPicPr/>
          <p:nvPr/>
        </p:nvPicPr>
        <p:blipFill>
          <a:blip r:embed="rId6">
            <a:extLst/>
          </a:blip>
          <a:stretch>
            <a:fillRect/>
          </a:stretch>
        </p:blipFill>
        <p:spPr>
          <a:xfrm>
            <a:off x="421208" y="277783"/>
            <a:ext cx="8264161" cy="1412906"/>
          </a:xfrm>
          <a:prstGeom prst="rect">
            <a:avLst/>
          </a:prstGeom>
          <a:ln w="12700">
            <a:miter lim="400000"/>
          </a:ln>
        </p:spPr>
      </p:pic>
      <p:sp>
        <p:nvSpPr>
          <p:cNvPr id="3" name="Text Placeholder 2"/>
          <p:cNvSpPr>
            <a:spLocks noGrp="1"/>
          </p:cNvSpPr>
          <p:nvPr>
            <p:ph type="body" idx="1"/>
          </p:nvPr>
        </p:nvSpPr>
        <p:spPr>
          <a:xfrm>
            <a:off x="774700" y="1916113"/>
            <a:ext cx="7542213" cy="41036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sp>
        <p:nvSpPr>
          <p:cNvPr id="4" name="Title Placeholder 3"/>
          <p:cNvSpPr>
            <a:spLocks noGrp="1"/>
          </p:cNvSpPr>
          <p:nvPr>
            <p:ph type="title"/>
          </p:nvPr>
        </p:nvSpPr>
        <p:spPr>
          <a:xfrm>
            <a:off x="419956" y="292100"/>
            <a:ext cx="7886700" cy="1033757"/>
          </a:xfrm>
          <a:prstGeom prst="rect">
            <a:avLst/>
          </a:prstGeom>
        </p:spPr>
        <p:txBody>
          <a:bodyPr vert="horz" lIns="91440" tIns="45720" rIns="91440" bIns="45720" rtlCol="0" anchor="ctr">
            <a:normAutofit/>
          </a:bodyPr>
          <a:lstStyle/>
          <a:p>
            <a:r>
              <a:rPr lang="en-US" dirty="0"/>
              <a:t>Click to edit Master title style</a:t>
            </a:r>
            <a:endParaRPr lang="nl-BE" dirty="0"/>
          </a:p>
        </p:txBody>
      </p:sp>
    </p:spTree>
    <p:extLst>
      <p:ext uri="{BB962C8B-B14F-4D97-AF65-F5344CB8AC3E}">
        <p14:creationId xmlns:p14="http://schemas.microsoft.com/office/powerpoint/2010/main" val="25005262"/>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Lst>
  <p:hf hdr="0" ftr="0" dt="0"/>
  <p:txStyles>
    <p:titleStyle>
      <a:lvl1pPr algn="l" defTabSz="685800" rtl="0" eaLnBrk="1" latinLnBrk="0" hangingPunct="1">
        <a:lnSpc>
          <a:spcPct val="90000"/>
        </a:lnSpc>
        <a:spcBef>
          <a:spcPct val="0"/>
        </a:spcBef>
        <a:buNone/>
        <a:defRPr sz="4800" kern="1200" cap="all"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685800" rtl="0" eaLnBrk="1" latinLnBrk="0" hangingPunct="1">
        <a:lnSpc>
          <a:spcPct val="100000"/>
        </a:lnSpc>
        <a:spcBef>
          <a:spcPts val="750"/>
        </a:spcBef>
        <a:buClr>
          <a:schemeClr val="accent2"/>
        </a:buClr>
        <a:buSzPct val="110000"/>
        <a:buFont typeface="Arial Narrow" panose="020B0606020202030204" pitchFamily="34" charset="0"/>
        <a:buChar char="■"/>
        <a:defRPr sz="2800" kern="1200">
          <a:solidFill>
            <a:schemeClr val="tx1"/>
          </a:solidFill>
          <a:latin typeface="+mn-lt"/>
          <a:ea typeface="+mn-ea"/>
          <a:cs typeface="+mn-cs"/>
        </a:defRPr>
      </a:lvl1pPr>
      <a:lvl2pPr marL="594000" marR="0" indent="-285750" algn="l" defTabSz="914400" rtl="0" eaLnBrk="1" fontAlgn="auto" latinLnBrk="0" hangingPunct="1">
        <a:lnSpc>
          <a:spcPct val="100000"/>
        </a:lnSpc>
        <a:spcBef>
          <a:spcPts val="600"/>
        </a:spcBef>
        <a:spcAft>
          <a:spcPts val="0"/>
        </a:spcAft>
        <a:buClrTx/>
        <a:buSzPct val="85000"/>
        <a:buFont typeface="Arial Narrow" panose="020B0606020202030204" pitchFamily="34" charset="0"/>
        <a:buChar char="■"/>
        <a:tabLst/>
        <a:defRPr sz="2400" kern="1200">
          <a:solidFill>
            <a:schemeClr val="tx1"/>
          </a:solidFill>
          <a:latin typeface="+mn-lt"/>
          <a:ea typeface="+mn-ea"/>
          <a:cs typeface="+mn-cs"/>
        </a:defRPr>
      </a:lvl2pPr>
      <a:lvl3pPr marL="900000" marR="0" indent="-285750" algn="l" defTabSz="914400" rtl="0" eaLnBrk="1" fontAlgn="auto" latinLnBrk="0" hangingPunct="1">
        <a:lnSpc>
          <a:spcPct val="100000"/>
        </a:lnSpc>
        <a:spcBef>
          <a:spcPts val="600"/>
        </a:spcBef>
        <a:spcAft>
          <a:spcPts val="0"/>
        </a:spcAft>
        <a:buClrTx/>
        <a:buSzPct val="85000"/>
        <a:buFont typeface="Arial Narrow" panose="020B0606020202030204" pitchFamily="34" charset="0"/>
        <a:buChar char="■"/>
        <a:tabLst/>
        <a:defRPr sz="2000" kern="1200">
          <a:solidFill>
            <a:schemeClr val="accent3"/>
          </a:solidFill>
          <a:latin typeface="+mn-lt"/>
          <a:ea typeface="+mn-ea"/>
          <a:cs typeface="+mn-cs"/>
        </a:defRPr>
      </a:lvl3pPr>
      <a:lvl4pPr marL="1188000" marR="0" indent="-285750" algn="l" defTabSz="914400" rtl="0" eaLnBrk="1" fontAlgn="auto" latinLnBrk="0" hangingPunct="1">
        <a:lnSpc>
          <a:spcPct val="100000"/>
        </a:lnSpc>
        <a:spcBef>
          <a:spcPts val="600"/>
        </a:spcBef>
        <a:spcAft>
          <a:spcPts val="0"/>
        </a:spcAft>
        <a:buClrTx/>
        <a:buSzPct val="85000"/>
        <a:buFont typeface="Arial Narrow" panose="020B0606020202030204" pitchFamily="34" charset="0"/>
        <a:buChar char="■"/>
        <a:tabLst/>
        <a:defRPr sz="1800" kern="1200">
          <a:solidFill>
            <a:schemeClr val="accent4"/>
          </a:solidFill>
          <a:latin typeface="+mn-lt"/>
          <a:ea typeface="+mn-ea"/>
          <a:cs typeface="+mn-cs"/>
        </a:defRPr>
      </a:lvl4pPr>
      <a:lvl5pPr marL="1494000" marR="0" indent="-285750" algn="l" defTabSz="914400" rtl="0" eaLnBrk="1" fontAlgn="auto" latinLnBrk="0" hangingPunct="1">
        <a:lnSpc>
          <a:spcPct val="100000"/>
        </a:lnSpc>
        <a:spcBef>
          <a:spcPts val="600"/>
        </a:spcBef>
        <a:spcAft>
          <a:spcPts val="0"/>
        </a:spcAft>
        <a:buClrTx/>
        <a:buSzPct val="50000"/>
        <a:buFont typeface="Arial Narrow" panose="020B0606020202030204" pitchFamily="34" charset="0"/>
        <a:buChar char="■"/>
        <a:tabLst/>
        <a:defRPr sz="1600" kern="1200">
          <a:solidFill>
            <a:schemeClr val="accent5"/>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521">
          <p15:clr>
            <a:srgbClr val="F26B43"/>
          </p15:clr>
        </p15:guide>
        <p15:guide id="2" pos="488">
          <p15:clr>
            <a:srgbClr val="F26B43"/>
          </p15:clr>
        </p15:guide>
        <p15:guide id="3" orient="horz" pos="1207">
          <p15:clr>
            <a:srgbClr val="F26B43"/>
          </p15:clr>
        </p15:guide>
        <p15:guide id="4" pos="5465">
          <p15:clr>
            <a:srgbClr val="F26B43"/>
          </p15:clr>
        </p15:guide>
        <p15:guide id="5" pos="52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87.svg"/><Relationship Id="rId13" Type="http://schemas.openxmlformats.org/officeDocument/2006/relationships/image" Target="../media/image92.png"/><Relationship Id="rId3" Type="http://schemas.openxmlformats.org/officeDocument/2006/relationships/image" Target="../media/image82.svg"/><Relationship Id="rId7" Type="http://schemas.openxmlformats.org/officeDocument/2006/relationships/image" Target="../media/image86.png"/><Relationship Id="rId12" Type="http://schemas.openxmlformats.org/officeDocument/2006/relationships/image" Target="../media/image91.svg"/><Relationship Id="rId17" Type="http://schemas.openxmlformats.org/officeDocument/2006/relationships/image" Target="../media/image96.png"/><Relationship Id="rId2" Type="http://schemas.openxmlformats.org/officeDocument/2006/relationships/image" Target="../media/image81.png"/><Relationship Id="rId16" Type="http://schemas.openxmlformats.org/officeDocument/2006/relationships/image" Target="../media/image95.svg"/><Relationship Id="rId1" Type="http://schemas.openxmlformats.org/officeDocument/2006/relationships/slideLayout" Target="../slideLayouts/slideLayout46.xml"/><Relationship Id="rId6" Type="http://schemas.openxmlformats.org/officeDocument/2006/relationships/image" Target="../media/image85.svg"/><Relationship Id="rId11" Type="http://schemas.openxmlformats.org/officeDocument/2006/relationships/image" Target="../media/image90.png"/><Relationship Id="rId5" Type="http://schemas.openxmlformats.org/officeDocument/2006/relationships/image" Target="../media/image84.png"/><Relationship Id="rId15" Type="http://schemas.openxmlformats.org/officeDocument/2006/relationships/image" Target="../media/image94.png"/><Relationship Id="rId10" Type="http://schemas.openxmlformats.org/officeDocument/2006/relationships/image" Target="../media/image89.svg"/><Relationship Id="rId4" Type="http://schemas.openxmlformats.org/officeDocument/2006/relationships/image" Target="../media/image83.png"/><Relationship Id="rId9" Type="http://schemas.openxmlformats.org/officeDocument/2006/relationships/image" Target="../media/image88.png"/><Relationship Id="rId14" Type="http://schemas.openxmlformats.org/officeDocument/2006/relationships/image" Target="../media/image93.svg"/></Relationships>
</file>

<file path=ppt/slides/_rels/slide11.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jpeg"/><Relationship Id="rId7" Type="http://schemas.openxmlformats.org/officeDocument/2006/relationships/image" Target="../media/image101.png"/><Relationship Id="rId2" Type="http://schemas.openxmlformats.org/officeDocument/2006/relationships/notesSlide" Target="../notesSlides/notesSlide6.xml"/><Relationship Id="rId1" Type="http://schemas.openxmlformats.org/officeDocument/2006/relationships/slideLayout" Target="../slideLayouts/slideLayout46.xml"/><Relationship Id="rId6" Type="http://schemas.openxmlformats.org/officeDocument/2006/relationships/image" Target="../media/image100.jpeg"/><Relationship Id="rId5" Type="http://schemas.openxmlformats.org/officeDocument/2006/relationships/image" Target="../media/image99.png"/><Relationship Id="rId4" Type="http://schemas.openxmlformats.org/officeDocument/2006/relationships/image" Target="../media/image98.png"/><Relationship Id="rId9" Type="http://schemas.openxmlformats.org/officeDocument/2006/relationships/image" Target="../media/image103.jpeg"/></Relationships>
</file>

<file path=ppt/slides/_rels/slide1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46.xml"/><Relationship Id="rId4" Type="http://schemas.openxmlformats.org/officeDocument/2006/relationships/image" Target="../media/image62.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 Id="rId9" Type="http://schemas.openxmlformats.org/officeDocument/2006/relationships/image" Target="../media/image115.png"/></Relationships>
</file>

<file path=ppt/slides/_rels/slide1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image" Target="../media/image33.png"/><Relationship Id="rId11" Type="http://schemas.openxmlformats.org/officeDocument/2006/relationships/image" Target="../media/image37.png"/><Relationship Id="rId5" Type="http://schemas.openxmlformats.org/officeDocument/2006/relationships/image" Target="../media/image32.png"/><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35.png"/></Relationships>
</file>

<file path=ppt/slides/_rels/slide20.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18.png"/><Relationship Id="rId7" Type="http://schemas.openxmlformats.org/officeDocument/2006/relationships/image" Target="../media/image122.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 Id="rId9" Type="http://schemas.openxmlformats.org/officeDocument/2006/relationships/image" Target="../media/image124.png"/></Relationships>
</file>

<file path=ppt/slides/_rels/slide22.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126.png"/></Relationships>
</file>

<file path=ppt/slides/_rels/slide23.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19.xml"/><Relationship Id="rId1" Type="http://schemas.openxmlformats.org/officeDocument/2006/relationships/slideLayout" Target="../slideLayouts/slideLayout61.xml"/></Relationships>
</file>

<file path=ppt/slides/_rels/slide28.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20.xml"/><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notesSlide" Target="../notesSlides/notesSlide21.xml"/><Relationship Id="rId1" Type="http://schemas.openxmlformats.org/officeDocument/2006/relationships/slideLayout" Target="../slideLayouts/slideLayout58.xml"/><Relationship Id="rId4" Type="http://schemas.openxmlformats.org/officeDocument/2006/relationships/image" Target="../media/image135.png"/></Relationships>
</file>

<file path=ppt/slides/_rels/slide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42.png"/><Relationship Id="rId18" Type="http://schemas.openxmlformats.org/officeDocument/2006/relationships/image" Target="../media/image47.png"/><Relationship Id="rId26" Type="http://schemas.openxmlformats.org/officeDocument/2006/relationships/image" Target="../media/image53.png"/><Relationship Id="rId3" Type="http://schemas.openxmlformats.org/officeDocument/2006/relationships/image" Target="../media/image32.png"/><Relationship Id="rId21" Type="http://schemas.openxmlformats.org/officeDocument/2006/relationships/image" Target="../media/image37.png"/><Relationship Id="rId7" Type="http://schemas.openxmlformats.org/officeDocument/2006/relationships/image" Target="../media/image30.png"/><Relationship Id="rId12" Type="http://schemas.openxmlformats.org/officeDocument/2006/relationships/image" Target="../media/image41.png"/><Relationship Id="rId17" Type="http://schemas.openxmlformats.org/officeDocument/2006/relationships/image" Target="../media/image46.png"/><Relationship Id="rId25" Type="http://schemas.openxmlformats.org/officeDocument/2006/relationships/image" Target="../media/image52.png"/><Relationship Id="rId2" Type="http://schemas.openxmlformats.org/officeDocument/2006/relationships/notesSlide" Target="../notesSlides/notesSlide2.xml"/><Relationship Id="rId16" Type="http://schemas.openxmlformats.org/officeDocument/2006/relationships/image" Target="../media/image45.png"/><Relationship Id="rId20" Type="http://schemas.openxmlformats.org/officeDocument/2006/relationships/image" Target="../media/image36.png"/><Relationship Id="rId29" Type="http://schemas.openxmlformats.org/officeDocument/2006/relationships/image" Target="../media/image56.png"/><Relationship Id="rId1" Type="http://schemas.openxmlformats.org/officeDocument/2006/relationships/slideLayout" Target="../slideLayouts/slideLayout18.xml"/><Relationship Id="rId6" Type="http://schemas.microsoft.com/office/2007/relationships/hdphoto" Target="../media/hdphoto2.wdp"/><Relationship Id="rId11" Type="http://schemas.openxmlformats.org/officeDocument/2006/relationships/image" Target="../media/image40.png"/><Relationship Id="rId24" Type="http://schemas.openxmlformats.org/officeDocument/2006/relationships/image" Target="../media/image51.png"/><Relationship Id="rId5" Type="http://schemas.openxmlformats.org/officeDocument/2006/relationships/image" Target="../media/image33.png"/><Relationship Id="rId15" Type="http://schemas.openxmlformats.org/officeDocument/2006/relationships/image" Target="../media/image44.png"/><Relationship Id="rId23" Type="http://schemas.openxmlformats.org/officeDocument/2006/relationships/image" Target="../media/image50.png"/><Relationship Id="rId28" Type="http://schemas.openxmlformats.org/officeDocument/2006/relationships/image" Target="../media/image55.png"/><Relationship Id="rId10" Type="http://schemas.openxmlformats.org/officeDocument/2006/relationships/image" Target="../media/image39.png"/><Relationship Id="rId19" Type="http://schemas.openxmlformats.org/officeDocument/2006/relationships/image" Target="../media/image48.png"/><Relationship Id="rId4" Type="http://schemas.openxmlformats.org/officeDocument/2006/relationships/image" Target="../media/image35.png"/><Relationship Id="rId9" Type="http://schemas.openxmlformats.org/officeDocument/2006/relationships/image" Target="../media/image38.png"/><Relationship Id="rId14" Type="http://schemas.openxmlformats.org/officeDocument/2006/relationships/image" Target="../media/image43.png"/><Relationship Id="rId22" Type="http://schemas.openxmlformats.org/officeDocument/2006/relationships/image" Target="../media/image49.png"/><Relationship Id="rId27" Type="http://schemas.openxmlformats.org/officeDocument/2006/relationships/image" Target="../media/image54.png"/><Relationship Id="rId30" Type="http://schemas.openxmlformats.org/officeDocument/2006/relationships/image" Target="../media/image57.png"/></Relationships>
</file>

<file path=ppt/slides/_rels/slide30.xml.rels><?xml version="1.0" encoding="UTF-8" standalone="yes"?>
<Relationships xmlns="http://schemas.openxmlformats.org/package/2006/relationships"><Relationship Id="rId2" Type="http://schemas.openxmlformats.org/officeDocument/2006/relationships/image" Target="../media/image136.jp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8" Type="http://schemas.openxmlformats.org/officeDocument/2006/relationships/image" Target="../media/image59.emf"/><Relationship Id="rId13" Type="http://schemas.openxmlformats.org/officeDocument/2006/relationships/image" Target="../media/image64.emf"/><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63.emf"/><Relationship Id="rId2" Type="http://schemas.openxmlformats.org/officeDocument/2006/relationships/notesSlide" Target="../notesSlides/notesSlide3.xml"/><Relationship Id="rId1" Type="http://schemas.openxmlformats.org/officeDocument/2006/relationships/slideLayout" Target="../slideLayouts/slideLayout47.xml"/><Relationship Id="rId6" Type="http://schemas.openxmlformats.org/officeDocument/2006/relationships/diagramColors" Target="../diagrams/colors1.xml"/><Relationship Id="rId11" Type="http://schemas.openxmlformats.org/officeDocument/2006/relationships/image" Target="../media/image62.emf"/><Relationship Id="rId5" Type="http://schemas.openxmlformats.org/officeDocument/2006/relationships/diagramQuickStyle" Target="../diagrams/quickStyle1.xml"/><Relationship Id="rId15" Type="http://schemas.microsoft.com/office/2007/relationships/hdphoto" Target="../media/hdphoto3.wdp"/><Relationship Id="rId10" Type="http://schemas.openxmlformats.org/officeDocument/2006/relationships/image" Target="../media/image61.emf"/><Relationship Id="rId4" Type="http://schemas.openxmlformats.org/officeDocument/2006/relationships/diagramLayout" Target="../diagrams/layout1.xml"/><Relationship Id="rId9" Type="http://schemas.openxmlformats.org/officeDocument/2006/relationships/image" Target="../media/image60.emf"/><Relationship Id="rId14" Type="http://schemas.openxmlformats.org/officeDocument/2006/relationships/image" Target="../media/image65.png"/></Relationships>
</file>

<file path=ppt/slides/_rels/slide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xml"/><Relationship Id="rId1" Type="http://schemas.openxmlformats.org/officeDocument/2006/relationships/slideLayout" Target="../slideLayouts/slideLayout36.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7.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71.png"/><Relationship Id="rId7" Type="http://schemas.openxmlformats.org/officeDocument/2006/relationships/hyperlink" Target="https://cinephiledoc.wordpress.com/category/vivre-linfo/aux-infos-etc/" TargetMode="External"/><Relationship Id="rId2" Type="http://schemas.openxmlformats.org/officeDocument/2006/relationships/image" Target="../media/image70.png"/><Relationship Id="rId1" Type="http://schemas.openxmlformats.org/officeDocument/2006/relationships/slideLayout" Target="../slideLayouts/slideLayout46.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8.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1.png"/><Relationship Id="rId7" Type="http://schemas.openxmlformats.org/officeDocument/2006/relationships/image" Target="../media/image78.png"/><Relationship Id="rId2" Type="http://schemas.openxmlformats.org/officeDocument/2006/relationships/notesSlide" Target="../notesSlides/notesSlide5.xml"/><Relationship Id="rId1" Type="http://schemas.openxmlformats.org/officeDocument/2006/relationships/slideLayout" Target="../slideLayouts/slideLayout46.xml"/><Relationship Id="rId6" Type="http://schemas.openxmlformats.org/officeDocument/2006/relationships/image" Target="../media/image77.png"/><Relationship Id="rId5" Type="http://schemas.openxmlformats.org/officeDocument/2006/relationships/image" Target="../media/image76.tiff"/><Relationship Id="rId4" Type="http://schemas.openxmlformats.org/officeDocument/2006/relationships/image" Target="../media/image75.png"/></Relationships>
</file>

<file path=ppt/slides/_rels/slide9.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BE" sz="2800" dirty="0" err="1">
                <a:latin typeface="Arial" panose="020B0604020202020204" pitchFamily="34" charset="0"/>
                <a:cs typeface="Arial" panose="020B0604020202020204" pitchFamily="34" charset="0"/>
              </a:rPr>
              <a:t>HOw</a:t>
            </a:r>
            <a:r>
              <a:rPr lang="nl-BE" sz="2800" dirty="0">
                <a:latin typeface="Arial" panose="020B0604020202020204" pitchFamily="34" charset="0"/>
                <a:cs typeface="Arial" panose="020B0604020202020204" pitchFamily="34" charset="0"/>
              </a:rPr>
              <a:t> </a:t>
            </a:r>
            <a:r>
              <a:rPr lang="nl-BE" sz="2800" dirty="0" err="1">
                <a:latin typeface="Arial" panose="020B0604020202020204" pitchFamily="34" charset="0"/>
                <a:cs typeface="Arial" panose="020B0604020202020204" pitchFamily="34" charset="0"/>
              </a:rPr>
              <a:t>can</a:t>
            </a:r>
            <a:r>
              <a:rPr lang="nl-BE" sz="2800" dirty="0">
                <a:latin typeface="Arial" panose="020B0604020202020204" pitchFamily="34" charset="0"/>
                <a:cs typeface="Arial" panose="020B0604020202020204" pitchFamily="34" charset="0"/>
              </a:rPr>
              <a:t> we keep </a:t>
            </a:r>
            <a:r>
              <a:rPr lang="nl-BE" sz="2800" dirty="0" err="1">
                <a:latin typeface="Arial" panose="020B0604020202020204" pitchFamily="34" charset="0"/>
                <a:cs typeface="Arial" panose="020B0604020202020204" pitchFamily="34" charset="0"/>
              </a:rPr>
              <a:t>our</a:t>
            </a:r>
            <a:r>
              <a:rPr lang="nl-BE" sz="2800" dirty="0">
                <a:latin typeface="Arial" panose="020B0604020202020204" pitchFamily="34" charset="0"/>
                <a:cs typeface="Arial" panose="020B0604020202020204" pitchFamily="34" charset="0"/>
              </a:rPr>
              <a:t> </a:t>
            </a:r>
            <a:r>
              <a:rPr lang="nl-BE" sz="2800" dirty="0" err="1">
                <a:latin typeface="Arial" panose="020B0604020202020204" pitchFamily="34" charset="0"/>
                <a:cs typeface="Arial" panose="020B0604020202020204" pitchFamily="34" charset="0"/>
              </a:rPr>
              <a:t>Belgian</a:t>
            </a:r>
            <a:r>
              <a:rPr lang="nl-BE" sz="2800" dirty="0">
                <a:latin typeface="Arial" panose="020B0604020202020204" pitchFamily="34" charset="0"/>
                <a:cs typeface="Arial" panose="020B0604020202020204" pitchFamily="34" charset="0"/>
              </a:rPr>
              <a:t> Food </a:t>
            </a:r>
            <a:r>
              <a:rPr lang="nl-BE" sz="2800" dirty="0" err="1">
                <a:latin typeface="Arial" panose="020B0604020202020204" pitchFamily="34" charset="0"/>
                <a:cs typeface="Arial" panose="020B0604020202020204" pitchFamily="34" charset="0"/>
              </a:rPr>
              <a:t>Industry</a:t>
            </a:r>
            <a:r>
              <a:rPr lang="nl-BE" sz="2800" dirty="0">
                <a:latin typeface="Arial" panose="020B0604020202020204" pitchFamily="34" charset="0"/>
                <a:cs typeface="Arial" panose="020B0604020202020204" pitchFamily="34" charset="0"/>
              </a:rPr>
              <a:t> </a:t>
            </a:r>
            <a:r>
              <a:rPr lang="nl-BE" sz="2800" dirty="0" err="1">
                <a:latin typeface="Arial" panose="020B0604020202020204" pitchFamily="34" charset="0"/>
                <a:cs typeface="Arial" panose="020B0604020202020204" pitchFamily="34" charset="0"/>
              </a:rPr>
              <a:t>Future</a:t>
            </a:r>
            <a:r>
              <a:rPr lang="nl-BE" sz="2800" dirty="0">
                <a:latin typeface="Arial" panose="020B0604020202020204" pitchFamily="34" charset="0"/>
                <a:cs typeface="Arial" panose="020B0604020202020204" pitchFamily="34" charset="0"/>
              </a:rPr>
              <a:t> </a:t>
            </a:r>
            <a:r>
              <a:rPr lang="nl-BE" sz="2800" dirty="0" err="1">
                <a:latin typeface="Arial" panose="020B0604020202020204" pitchFamily="34" charset="0"/>
                <a:cs typeface="Arial" panose="020B0604020202020204" pitchFamily="34" charset="0"/>
              </a:rPr>
              <a:t>proof</a:t>
            </a:r>
            <a:r>
              <a:rPr lang="nl-BE" sz="2800" dirty="0">
                <a:latin typeface="Arial" panose="020B0604020202020204" pitchFamily="34" charset="0"/>
                <a:cs typeface="Arial" panose="020B0604020202020204" pitchFamily="34" charset="0"/>
              </a:rPr>
              <a:t>?</a:t>
            </a:r>
            <a:br>
              <a:rPr lang="nl-BE" sz="3600" dirty="0">
                <a:latin typeface="Arial" panose="020B0604020202020204" pitchFamily="34" charset="0"/>
                <a:cs typeface="Arial" panose="020B0604020202020204" pitchFamily="34" charset="0"/>
              </a:rPr>
            </a:br>
            <a:endParaRPr lang="nl-BE" sz="3600" dirty="0">
              <a:solidFill>
                <a:schemeClr val="accent2"/>
              </a:solidFill>
              <a:latin typeface="Arial" panose="020B0604020202020204" pitchFamily="34" charset="0"/>
              <a:cs typeface="Arial" panose="020B0604020202020204" pitchFamily="34" charset="0"/>
            </a:endParaRPr>
          </a:p>
        </p:txBody>
      </p:sp>
      <p:pic>
        <p:nvPicPr>
          <p:cNvPr id="3" name="Image 5">
            <a:extLst>
              <a:ext uri="{FF2B5EF4-FFF2-40B4-BE49-F238E27FC236}">
                <a16:creationId xmlns:a16="http://schemas.microsoft.com/office/drawing/2014/main" id="{84C27571-0525-4436-9735-4ECD75F80E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8455" y="3894884"/>
            <a:ext cx="3299162" cy="1113467"/>
          </a:xfrm>
          <a:prstGeom prst="rect">
            <a:avLst/>
          </a:prstGeom>
        </p:spPr>
      </p:pic>
      <p:pic>
        <p:nvPicPr>
          <p:cNvPr id="4" name="Flanders_Food_CMYK.pdf">
            <a:extLst>
              <a:ext uri="{FF2B5EF4-FFF2-40B4-BE49-F238E27FC236}">
                <a16:creationId xmlns:a16="http://schemas.microsoft.com/office/drawing/2014/main" id="{EBF790A6-0D44-48EC-9F1C-D243BB296C00}"/>
              </a:ext>
            </a:extLst>
          </p:cNvPr>
          <p:cNvPicPr/>
          <p:nvPr/>
        </p:nvPicPr>
        <p:blipFill>
          <a:blip r:embed="rId3">
            <a:extLst/>
          </a:blip>
          <a:stretch>
            <a:fillRect/>
          </a:stretch>
        </p:blipFill>
        <p:spPr>
          <a:xfrm>
            <a:off x="1114389" y="4081418"/>
            <a:ext cx="1796977" cy="926933"/>
          </a:xfrm>
          <a:prstGeom prst="rect">
            <a:avLst/>
          </a:prstGeom>
          <a:ln w="12700">
            <a:miter lim="400000"/>
          </a:ln>
        </p:spPr>
      </p:pic>
    </p:spTree>
    <p:extLst>
      <p:ext uri="{BB962C8B-B14F-4D97-AF65-F5344CB8AC3E}">
        <p14:creationId xmlns:p14="http://schemas.microsoft.com/office/powerpoint/2010/main" val="811658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384E28-7420-459D-AFD1-F7AEEE0852B1}"/>
              </a:ext>
            </a:extLst>
          </p:cNvPr>
          <p:cNvSpPr/>
          <p:nvPr/>
        </p:nvSpPr>
        <p:spPr>
          <a:xfrm>
            <a:off x="330287" y="2752326"/>
            <a:ext cx="1468559" cy="80369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Rectangle 9">
            <a:extLst>
              <a:ext uri="{FF2B5EF4-FFF2-40B4-BE49-F238E27FC236}">
                <a16:creationId xmlns:a16="http://schemas.microsoft.com/office/drawing/2014/main" id="{2DA1AC9F-1638-4D25-8907-5DB589E385C5}"/>
              </a:ext>
            </a:extLst>
          </p:cNvPr>
          <p:cNvSpPr/>
          <p:nvPr/>
        </p:nvSpPr>
        <p:spPr>
          <a:xfrm>
            <a:off x="1643191" y="4756840"/>
            <a:ext cx="1313949" cy="109705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Rectangle 10">
            <a:extLst>
              <a:ext uri="{FF2B5EF4-FFF2-40B4-BE49-F238E27FC236}">
                <a16:creationId xmlns:a16="http://schemas.microsoft.com/office/drawing/2014/main" id="{F2965234-7639-4F32-AEC7-662EDE702243}"/>
              </a:ext>
            </a:extLst>
          </p:cNvPr>
          <p:cNvSpPr/>
          <p:nvPr/>
        </p:nvSpPr>
        <p:spPr>
          <a:xfrm>
            <a:off x="2957141" y="2458965"/>
            <a:ext cx="1052994" cy="109705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angle 11">
            <a:extLst>
              <a:ext uri="{FF2B5EF4-FFF2-40B4-BE49-F238E27FC236}">
                <a16:creationId xmlns:a16="http://schemas.microsoft.com/office/drawing/2014/main" id="{D5377BC8-4130-4675-9503-3072E25C82B5}"/>
              </a:ext>
            </a:extLst>
          </p:cNvPr>
          <p:cNvSpPr/>
          <p:nvPr/>
        </p:nvSpPr>
        <p:spPr>
          <a:xfrm>
            <a:off x="5308942" y="2450344"/>
            <a:ext cx="1052994" cy="109705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Rectangle 12">
            <a:extLst>
              <a:ext uri="{FF2B5EF4-FFF2-40B4-BE49-F238E27FC236}">
                <a16:creationId xmlns:a16="http://schemas.microsoft.com/office/drawing/2014/main" id="{D30150FB-ACF5-42AF-AF91-C7EF87555C94}"/>
              </a:ext>
            </a:extLst>
          </p:cNvPr>
          <p:cNvSpPr/>
          <p:nvPr/>
        </p:nvSpPr>
        <p:spPr>
          <a:xfrm>
            <a:off x="6257592" y="4818124"/>
            <a:ext cx="1307825" cy="109705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Rectangle: Rounded Corners 13">
            <a:extLst>
              <a:ext uri="{FF2B5EF4-FFF2-40B4-BE49-F238E27FC236}">
                <a16:creationId xmlns:a16="http://schemas.microsoft.com/office/drawing/2014/main" id="{6E04E4AE-5433-478F-A5D5-E8142022F58F}"/>
              </a:ext>
            </a:extLst>
          </p:cNvPr>
          <p:cNvSpPr/>
          <p:nvPr/>
        </p:nvSpPr>
        <p:spPr>
          <a:xfrm>
            <a:off x="592239" y="1496852"/>
            <a:ext cx="3882887" cy="2464905"/>
          </a:xfrm>
          <a:prstGeom prst="roundRect">
            <a:avLst/>
          </a:prstGeom>
          <a:solidFill>
            <a:srgbClr val="82BC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AE4B0F80-E2DD-4E22-AF94-A2F574F3C5A0}"/>
              </a:ext>
            </a:extLst>
          </p:cNvPr>
          <p:cNvSpPr/>
          <p:nvPr/>
        </p:nvSpPr>
        <p:spPr>
          <a:xfrm>
            <a:off x="583942" y="4285241"/>
            <a:ext cx="3882887" cy="2464905"/>
          </a:xfrm>
          <a:prstGeom prst="roundRect">
            <a:avLst/>
          </a:prstGeom>
          <a:solidFill>
            <a:srgbClr val="82BC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BEE4D980-D9AC-48BE-A713-31A346667A7B}"/>
              </a:ext>
            </a:extLst>
          </p:cNvPr>
          <p:cNvSpPr/>
          <p:nvPr/>
        </p:nvSpPr>
        <p:spPr>
          <a:xfrm>
            <a:off x="4801598" y="4264611"/>
            <a:ext cx="3882887" cy="2464905"/>
          </a:xfrm>
          <a:prstGeom prst="roundRect">
            <a:avLst/>
          </a:prstGeom>
          <a:solidFill>
            <a:srgbClr val="82BC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007C6F6E-2C17-4E4C-BA7F-C9AB9E3CD134}"/>
              </a:ext>
            </a:extLst>
          </p:cNvPr>
          <p:cNvSpPr/>
          <p:nvPr/>
        </p:nvSpPr>
        <p:spPr>
          <a:xfrm>
            <a:off x="4789070" y="1496852"/>
            <a:ext cx="3882887" cy="2464905"/>
          </a:xfrm>
          <a:prstGeom prst="roundRect">
            <a:avLst/>
          </a:prstGeom>
          <a:solidFill>
            <a:srgbClr val="82BC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Graphic 17" descr="Lightbulb">
            <a:extLst>
              <a:ext uri="{FF2B5EF4-FFF2-40B4-BE49-F238E27FC236}">
                <a16:creationId xmlns:a16="http://schemas.microsoft.com/office/drawing/2014/main" id="{6E8ABC6E-B6DA-402F-BB22-07013042412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84521" y="2349530"/>
            <a:ext cx="914400" cy="914400"/>
          </a:xfrm>
          <a:prstGeom prst="rect">
            <a:avLst/>
          </a:prstGeom>
        </p:spPr>
      </p:pic>
      <p:sp>
        <p:nvSpPr>
          <p:cNvPr id="19" name="TextBox 18">
            <a:extLst>
              <a:ext uri="{FF2B5EF4-FFF2-40B4-BE49-F238E27FC236}">
                <a16:creationId xmlns:a16="http://schemas.microsoft.com/office/drawing/2014/main" id="{52EDC1E0-979D-4941-BBBE-EB57A064485A}"/>
              </a:ext>
            </a:extLst>
          </p:cNvPr>
          <p:cNvSpPr txBox="1"/>
          <p:nvPr/>
        </p:nvSpPr>
        <p:spPr>
          <a:xfrm>
            <a:off x="1130928" y="1597841"/>
            <a:ext cx="2777301"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2000" b="1" i="0" u="none" strike="noStrike" kern="1200" cap="none" spc="0" normalizeH="0" baseline="0" noProof="0" dirty="0">
                <a:ln>
                  <a:noFill/>
                </a:ln>
                <a:solidFill>
                  <a:prstClr val="black"/>
                </a:solidFill>
                <a:effectLst/>
                <a:uLnTx/>
                <a:uFillTx/>
                <a:latin typeface="Calibri" panose="020F0502020204030204"/>
                <a:ea typeface="+mn-ea"/>
                <a:cs typeface="+mn-cs"/>
              </a:rPr>
              <a:t>Une idée innovante</a:t>
            </a:r>
          </a:p>
        </p:txBody>
      </p:sp>
      <p:sp>
        <p:nvSpPr>
          <p:cNvPr id="20" name="TextBox 19">
            <a:extLst>
              <a:ext uri="{FF2B5EF4-FFF2-40B4-BE49-F238E27FC236}">
                <a16:creationId xmlns:a16="http://schemas.microsoft.com/office/drawing/2014/main" id="{4C5618F5-412C-419F-9EA8-4800148CDF76}"/>
              </a:ext>
            </a:extLst>
          </p:cNvPr>
          <p:cNvSpPr txBox="1"/>
          <p:nvPr/>
        </p:nvSpPr>
        <p:spPr>
          <a:xfrm>
            <a:off x="4996603" y="1502811"/>
            <a:ext cx="3386863"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2000" b="1" i="0" u="none" strike="noStrike" kern="1200" cap="none" spc="0" normalizeH="0" baseline="0" noProof="0" dirty="0">
                <a:ln>
                  <a:noFill/>
                </a:ln>
                <a:solidFill>
                  <a:prstClr val="black"/>
                </a:solidFill>
                <a:effectLst/>
                <a:uLnTx/>
                <a:uFillTx/>
                <a:latin typeface="Calibri" panose="020F0502020204030204"/>
                <a:ea typeface="+mn-ea"/>
                <a:cs typeface="+mn-cs"/>
              </a:rPr>
              <a:t>Un partenariat solide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2000" b="1" i="0" u="none" strike="noStrike" kern="1200" cap="none" spc="0" normalizeH="0" baseline="0" noProof="0" dirty="0">
                <a:ln>
                  <a:noFill/>
                </a:ln>
                <a:solidFill>
                  <a:prstClr val="black"/>
                </a:solidFill>
                <a:effectLst/>
                <a:uLnTx/>
                <a:uFillTx/>
                <a:latin typeface="Calibri" panose="020F0502020204030204"/>
                <a:ea typeface="+mn-ea"/>
                <a:cs typeface="+mn-cs"/>
              </a:rPr>
              <a:t>pour la concrétiser</a:t>
            </a:r>
          </a:p>
        </p:txBody>
      </p:sp>
      <p:sp>
        <p:nvSpPr>
          <p:cNvPr id="21" name="TextBox 20">
            <a:extLst>
              <a:ext uri="{FF2B5EF4-FFF2-40B4-BE49-F238E27FC236}">
                <a16:creationId xmlns:a16="http://schemas.microsoft.com/office/drawing/2014/main" id="{009006DC-3001-4B9F-986E-FA6F08B4AAFD}"/>
              </a:ext>
            </a:extLst>
          </p:cNvPr>
          <p:cNvSpPr txBox="1"/>
          <p:nvPr/>
        </p:nvSpPr>
        <p:spPr>
          <a:xfrm>
            <a:off x="1288434" y="4345408"/>
            <a:ext cx="2517913"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2000" b="1" i="0" u="none" strike="noStrike" kern="1200" cap="none" spc="0" normalizeH="0" baseline="0" noProof="0" dirty="0">
                <a:ln>
                  <a:noFill/>
                </a:ln>
                <a:solidFill>
                  <a:prstClr val="black"/>
                </a:solidFill>
                <a:effectLst/>
                <a:uLnTx/>
                <a:uFillTx/>
                <a:latin typeface="Calibri" panose="020F0502020204030204"/>
                <a:ea typeface="+mn-ea"/>
                <a:cs typeface="+mn-cs"/>
              </a:rPr>
              <a:t>Un accompagnement au montage de projet</a:t>
            </a:r>
          </a:p>
        </p:txBody>
      </p:sp>
      <p:sp>
        <p:nvSpPr>
          <p:cNvPr id="22" name="TextBox 21">
            <a:extLst>
              <a:ext uri="{FF2B5EF4-FFF2-40B4-BE49-F238E27FC236}">
                <a16:creationId xmlns:a16="http://schemas.microsoft.com/office/drawing/2014/main" id="{39109E12-5FED-4161-B68A-CC17A097EE33}"/>
              </a:ext>
            </a:extLst>
          </p:cNvPr>
          <p:cNvSpPr txBox="1"/>
          <p:nvPr/>
        </p:nvSpPr>
        <p:spPr>
          <a:xfrm>
            <a:off x="5411196" y="4300961"/>
            <a:ext cx="2638632"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2000" b="1" i="0" u="none" strike="noStrike" kern="1200" cap="none" spc="0" normalizeH="0" baseline="0" noProof="0" dirty="0">
                <a:ln>
                  <a:noFill/>
                </a:ln>
                <a:solidFill>
                  <a:prstClr val="black"/>
                </a:solidFill>
                <a:effectLst/>
                <a:uLnTx/>
                <a:uFillTx/>
                <a:latin typeface="Calibri" panose="020F0502020204030204"/>
                <a:ea typeface="+mn-ea"/>
                <a:cs typeface="+mn-cs"/>
              </a:rPr>
              <a:t>Le suivi et la valorisation du projet </a:t>
            </a:r>
          </a:p>
        </p:txBody>
      </p:sp>
      <p:pic>
        <p:nvPicPr>
          <p:cNvPr id="23" name="Picture 22">
            <a:extLst>
              <a:ext uri="{FF2B5EF4-FFF2-40B4-BE49-F238E27FC236}">
                <a16:creationId xmlns:a16="http://schemas.microsoft.com/office/drawing/2014/main" id="{9AA32E3B-746C-46FE-9150-82F5257025E6}"/>
              </a:ext>
            </a:extLst>
          </p:cNvPr>
          <p:cNvPicPr>
            <a:picLocks noChangeAspect="1"/>
          </p:cNvPicPr>
          <p:nvPr/>
        </p:nvPicPr>
        <p:blipFill>
          <a:blip r:embed="rId4">
            <a:duotone>
              <a:schemeClr val="accent2">
                <a:shade val="45000"/>
                <a:satMod val="135000"/>
              </a:schemeClr>
              <a:prstClr val="white"/>
            </a:duotone>
          </a:blip>
          <a:stretch>
            <a:fillRect/>
          </a:stretch>
        </p:blipFill>
        <p:spPr>
          <a:xfrm>
            <a:off x="3806347" y="4818124"/>
            <a:ext cx="1457333" cy="1423645"/>
          </a:xfrm>
          <a:prstGeom prst="ellipse">
            <a:avLst/>
          </a:prstGeom>
          <a:ln>
            <a:noFill/>
          </a:ln>
          <a:effectLst>
            <a:softEdge rad="112500"/>
          </a:effectLst>
        </p:spPr>
      </p:pic>
      <p:sp>
        <p:nvSpPr>
          <p:cNvPr id="24" name="TextBox 23">
            <a:extLst>
              <a:ext uri="{FF2B5EF4-FFF2-40B4-BE49-F238E27FC236}">
                <a16:creationId xmlns:a16="http://schemas.microsoft.com/office/drawing/2014/main" id="{1F3B6CA7-7678-4820-BE4F-F7D7334E9133}"/>
              </a:ext>
            </a:extLst>
          </p:cNvPr>
          <p:cNvSpPr txBox="1"/>
          <p:nvPr/>
        </p:nvSpPr>
        <p:spPr>
          <a:xfrm>
            <a:off x="3582479" y="6083940"/>
            <a:ext cx="1884273"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1500" b="1" i="0" u="none" strike="noStrike" kern="1200" cap="none" spc="0" normalizeH="0" baseline="0" noProof="0" dirty="0">
                <a:ln>
                  <a:noFill/>
                </a:ln>
                <a:solidFill>
                  <a:srgbClr val="C00000"/>
                </a:solidFill>
                <a:effectLst/>
                <a:uLnTx/>
                <a:uFillTx/>
                <a:latin typeface="Calibri" panose="020F0502020204030204"/>
                <a:ea typeface="+mn-ea"/>
                <a:cs typeface="+mn-cs"/>
              </a:rPr>
              <a:t>LABELLISATION </a:t>
            </a:r>
            <a:r>
              <a:rPr kumimoji="0" lang="fr-BE" sz="1500" b="0" i="0" u="none" strike="noStrike" kern="1200" cap="none" spc="0" normalizeH="0" baseline="0" noProof="0" dirty="0">
                <a:ln>
                  <a:noFill/>
                </a:ln>
                <a:solidFill>
                  <a:srgbClr val="C00000"/>
                </a:solidFill>
                <a:effectLst/>
                <a:uLnTx/>
                <a:uFillTx/>
                <a:latin typeface="Calibri" panose="020F0502020204030204"/>
                <a:ea typeface="+mn-ea"/>
                <a:cs typeface="+mn-cs"/>
              </a:rPr>
              <a:t>Région Wallonne</a:t>
            </a:r>
          </a:p>
        </p:txBody>
      </p:sp>
      <p:pic>
        <p:nvPicPr>
          <p:cNvPr id="25" name="Graphic 24" descr="Users">
            <a:extLst>
              <a:ext uri="{FF2B5EF4-FFF2-40B4-BE49-F238E27FC236}">
                <a16:creationId xmlns:a16="http://schemas.microsoft.com/office/drawing/2014/main" id="{81A75F42-0B86-4BE2-A8B5-60215F32066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4107" y="2541672"/>
            <a:ext cx="914400" cy="914400"/>
          </a:xfrm>
          <a:prstGeom prst="rect">
            <a:avLst/>
          </a:prstGeom>
        </p:spPr>
      </p:pic>
      <p:pic>
        <p:nvPicPr>
          <p:cNvPr id="26" name="Graphic 25" descr="Coins">
            <a:extLst>
              <a:ext uri="{FF2B5EF4-FFF2-40B4-BE49-F238E27FC236}">
                <a16:creationId xmlns:a16="http://schemas.microsoft.com/office/drawing/2014/main" id="{E9868BAF-95E0-4303-A3E4-F7499DDED4F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84221" y="5780321"/>
            <a:ext cx="914400" cy="914400"/>
          </a:xfrm>
          <a:prstGeom prst="rect">
            <a:avLst/>
          </a:prstGeom>
        </p:spPr>
      </p:pic>
      <p:pic>
        <p:nvPicPr>
          <p:cNvPr id="27" name="Graphic 26" descr="Checklist">
            <a:extLst>
              <a:ext uri="{FF2B5EF4-FFF2-40B4-BE49-F238E27FC236}">
                <a16:creationId xmlns:a16="http://schemas.microsoft.com/office/drawing/2014/main" id="{46092BCE-F3FE-4B28-9D6C-1EFA8765184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89593" y="5121055"/>
            <a:ext cx="914400" cy="914400"/>
          </a:xfrm>
          <a:prstGeom prst="rect">
            <a:avLst/>
          </a:prstGeom>
        </p:spPr>
      </p:pic>
      <p:pic>
        <p:nvPicPr>
          <p:cNvPr id="28" name="Graphic 27" descr="Tools">
            <a:extLst>
              <a:ext uri="{FF2B5EF4-FFF2-40B4-BE49-F238E27FC236}">
                <a16:creationId xmlns:a16="http://schemas.microsoft.com/office/drawing/2014/main" id="{6BA4D511-B062-4F5B-8BF4-4BFA234BD78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590935" y="5321322"/>
            <a:ext cx="844028" cy="844028"/>
          </a:xfrm>
          <a:prstGeom prst="rect">
            <a:avLst/>
          </a:prstGeom>
        </p:spPr>
      </p:pic>
      <p:pic>
        <p:nvPicPr>
          <p:cNvPr id="29" name="Graphic 28" descr="Chat">
            <a:extLst>
              <a:ext uri="{FF2B5EF4-FFF2-40B4-BE49-F238E27FC236}">
                <a16:creationId xmlns:a16="http://schemas.microsoft.com/office/drawing/2014/main" id="{0C357C08-8FB3-454C-ADDE-A3780879C629}"/>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91623" y="5203256"/>
            <a:ext cx="1035403" cy="1035403"/>
          </a:xfrm>
          <a:prstGeom prst="rect">
            <a:avLst/>
          </a:prstGeom>
        </p:spPr>
      </p:pic>
      <p:pic>
        <p:nvPicPr>
          <p:cNvPr id="30" name="Graphic 29" descr="Factory">
            <a:extLst>
              <a:ext uri="{FF2B5EF4-FFF2-40B4-BE49-F238E27FC236}">
                <a16:creationId xmlns:a16="http://schemas.microsoft.com/office/drawing/2014/main" id="{FC69DAC5-C68C-481D-BADB-6B8E6C831910}"/>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385645" y="5403836"/>
            <a:ext cx="914400" cy="914400"/>
          </a:xfrm>
          <a:prstGeom prst="rect">
            <a:avLst/>
          </a:prstGeom>
        </p:spPr>
      </p:pic>
      <p:sp>
        <p:nvSpPr>
          <p:cNvPr id="31" name="TextBox 30">
            <a:extLst>
              <a:ext uri="{FF2B5EF4-FFF2-40B4-BE49-F238E27FC236}">
                <a16:creationId xmlns:a16="http://schemas.microsoft.com/office/drawing/2014/main" id="{E76FD77D-E5F4-4B34-87C0-02C699E42FD0}"/>
              </a:ext>
            </a:extLst>
          </p:cNvPr>
          <p:cNvSpPr txBox="1"/>
          <p:nvPr/>
        </p:nvSpPr>
        <p:spPr>
          <a:xfrm>
            <a:off x="5011758" y="2487047"/>
            <a:ext cx="128505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a:ln>
                  <a:noFill/>
                </a:ln>
                <a:solidFill>
                  <a:srgbClr val="005622"/>
                </a:solidFill>
                <a:effectLst/>
                <a:uLnTx/>
                <a:uFillTx/>
                <a:latin typeface="Calibri" panose="020F0502020204030204"/>
                <a:ea typeface="+mn-ea"/>
                <a:cs typeface="+mn-cs"/>
              </a:rPr>
              <a:t>Entreprises</a:t>
            </a:r>
          </a:p>
        </p:txBody>
      </p:sp>
      <p:sp>
        <p:nvSpPr>
          <p:cNvPr id="32" name="TextBox 31">
            <a:extLst>
              <a:ext uri="{FF2B5EF4-FFF2-40B4-BE49-F238E27FC236}">
                <a16:creationId xmlns:a16="http://schemas.microsoft.com/office/drawing/2014/main" id="{34DC3F8E-520E-46C7-98A3-38AC3BBEB81A}"/>
              </a:ext>
            </a:extLst>
          </p:cNvPr>
          <p:cNvSpPr txBox="1"/>
          <p:nvPr/>
        </p:nvSpPr>
        <p:spPr>
          <a:xfrm>
            <a:off x="6127209" y="3409080"/>
            <a:ext cx="120660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a:ln>
                  <a:noFill/>
                </a:ln>
                <a:solidFill>
                  <a:srgbClr val="005622"/>
                </a:solidFill>
                <a:effectLst/>
                <a:uLnTx/>
                <a:uFillTx/>
                <a:latin typeface="Calibri" panose="020F0502020204030204"/>
                <a:ea typeface="+mn-ea"/>
                <a:cs typeface="+mn-cs"/>
              </a:rPr>
              <a:t>Recherche</a:t>
            </a:r>
          </a:p>
        </p:txBody>
      </p:sp>
      <p:sp>
        <p:nvSpPr>
          <p:cNvPr id="33" name="TextBox 32">
            <a:extLst>
              <a:ext uri="{FF2B5EF4-FFF2-40B4-BE49-F238E27FC236}">
                <a16:creationId xmlns:a16="http://schemas.microsoft.com/office/drawing/2014/main" id="{439F735B-5431-41C6-9C7D-4623D2B211B4}"/>
              </a:ext>
            </a:extLst>
          </p:cNvPr>
          <p:cNvSpPr txBox="1"/>
          <p:nvPr/>
        </p:nvSpPr>
        <p:spPr>
          <a:xfrm>
            <a:off x="7219418" y="2474282"/>
            <a:ext cx="120660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a:ln>
                  <a:noFill/>
                </a:ln>
                <a:solidFill>
                  <a:srgbClr val="005622"/>
                </a:solidFill>
                <a:effectLst/>
                <a:uLnTx/>
                <a:uFillTx/>
                <a:latin typeface="Calibri" panose="020F0502020204030204"/>
                <a:ea typeface="+mn-ea"/>
                <a:cs typeface="+mn-cs"/>
              </a:rPr>
              <a:t>Formation</a:t>
            </a:r>
          </a:p>
        </p:txBody>
      </p:sp>
      <p:sp>
        <p:nvSpPr>
          <p:cNvPr id="34" name="TextBox 33">
            <a:extLst>
              <a:ext uri="{FF2B5EF4-FFF2-40B4-BE49-F238E27FC236}">
                <a16:creationId xmlns:a16="http://schemas.microsoft.com/office/drawing/2014/main" id="{1C05692B-1E02-4C92-8542-9A4EEC34B68A}"/>
              </a:ext>
            </a:extLst>
          </p:cNvPr>
          <p:cNvSpPr txBox="1"/>
          <p:nvPr/>
        </p:nvSpPr>
        <p:spPr>
          <a:xfrm>
            <a:off x="766653" y="2516983"/>
            <a:ext cx="128505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a:ln>
                  <a:noFill/>
                </a:ln>
                <a:solidFill>
                  <a:srgbClr val="005622"/>
                </a:solidFill>
                <a:effectLst/>
                <a:uLnTx/>
                <a:uFillTx/>
                <a:latin typeface="Calibri" panose="020F0502020204030204"/>
                <a:ea typeface="+mn-ea"/>
                <a:cs typeface="+mn-cs"/>
              </a:rPr>
              <a:t>Nutrition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a:ln>
                  <a:noFill/>
                </a:ln>
                <a:solidFill>
                  <a:srgbClr val="005622"/>
                </a:solidFill>
                <a:effectLst/>
                <a:uLnTx/>
                <a:uFillTx/>
                <a:latin typeface="Calibri" panose="020F0502020204030204"/>
                <a:ea typeface="+mn-ea"/>
                <a:cs typeface="+mn-cs"/>
              </a:rPr>
              <a:t>&amp; Santé</a:t>
            </a:r>
          </a:p>
        </p:txBody>
      </p:sp>
      <p:sp>
        <p:nvSpPr>
          <p:cNvPr id="35" name="TextBox 34">
            <a:extLst>
              <a:ext uri="{FF2B5EF4-FFF2-40B4-BE49-F238E27FC236}">
                <a16:creationId xmlns:a16="http://schemas.microsoft.com/office/drawing/2014/main" id="{779D06AB-D7E2-40A7-85E6-74CE480CC598}"/>
              </a:ext>
            </a:extLst>
          </p:cNvPr>
          <p:cNvSpPr txBox="1"/>
          <p:nvPr/>
        </p:nvSpPr>
        <p:spPr>
          <a:xfrm>
            <a:off x="2603415" y="2521986"/>
            <a:ext cx="204137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a:ln>
                  <a:noFill/>
                </a:ln>
                <a:solidFill>
                  <a:srgbClr val="005622"/>
                </a:solidFill>
                <a:effectLst/>
                <a:uLnTx/>
                <a:uFillTx/>
                <a:latin typeface="Calibri" panose="020F0502020204030204"/>
                <a:ea typeface="+mn-ea"/>
                <a:cs typeface="+mn-cs"/>
              </a:rPr>
              <a:t>Filières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a:ln>
                  <a:noFill/>
                </a:ln>
                <a:solidFill>
                  <a:srgbClr val="005622"/>
                </a:solidFill>
                <a:effectLst/>
                <a:uLnTx/>
                <a:uFillTx/>
                <a:latin typeface="Calibri" panose="020F0502020204030204"/>
                <a:ea typeface="+mn-ea"/>
                <a:cs typeface="+mn-cs"/>
              </a:rPr>
              <a:t>durables</a:t>
            </a:r>
          </a:p>
        </p:txBody>
      </p:sp>
      <p:sp>
        <p:nvSpPr>
          <p:cNvPr id="36" name="TextBox 35">
            <a:extLst>
              <a:ext uri="{FF2B5EF4-FFF2-40B4-BE49-F238E27FC236}">
                <a16:creationId xmlns:a16="http://schemas.microsoft.com/office/drawing/2014/main" id="{2138ADF5-3028-4A34-9385-FA240844F3C4}"/>
              </a:ext>
            </a:extLst>
          </p:cNvPr>
          <p:cNvSpPr txBox="1"/>
          <p:nvPr/>
        </p:nvSpPr>
        <p:spPr>
          <a:xfrm>
            <a:off x="1310256" y="3319365"/>
            <a:ext cx="2520631"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a:ln>
                  <a:noFill/>
                </a:ln>
                <a:solidFill>
                  <a:srgbClr val="005622"/>
                </a:solidFill>
                <a:effectLst/>
                <a:uLnTx/>
                <a:uFillTx/>
                <a:latin typeface="Calibri" panose="020F0502020204030204"/>
                <a:ea typeface="+mn-ea"/>
                <a:cs typeface="+mn-cs"/>
              </a:rPr>
              <a:t>Efficience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a:ln>
                  <a:noFill/>
                </a:ln>
                <a:solidFill>
                  <a:srgbClr val="005622"/>
                </a:solidFill>
                <a:effectLst/>
                <a:uLnTx/>
                <a:uFillTx/>
                <a:latin typeface="Calibri" panose="020F0502020204030204"/>
                <a:ea typeface="+mn-ea"/>
                <a:cs typeface="+mn-cs"/>
              </a:rPr>
              <a:t>industrielle</a:t>
            </a:r>
          </a:p>
        </p:txBody>
      </p:sp>
      <p:sp>
        <p:nvSpPr>
          <p:cNvPr id="37" name="Rectangle 36">
            <a:extLst>
              <a:ext uri="{FF2B5EF4-FFF2-40B4-BE49-F238E27FC236}">
                <a16:creationId xmlns:a16="http://schemas.microsoft.com/office/drawing/2014/main" id="{981A8174-76B5-4EF1-81D9-6F4A9B16DF1D}"/>
              </a:ext>
            </a:extLst>
          </p:cNvPr>
          <p:cNvSpPr/>
          <p:nvPr/>
        </p:nvSpPr>
        <p:spPr>
          <a:xfrm>
            <a:off x="473512" y="435214"/>
            <a:ext cx="7507504" cy="64633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3600" b="0" i="0" u="none" strike="noStrike" kern="1200" cap="none" spc="0" normalizeH="0" baseline="0" noProof="0" dirty="0">
                <a:ln>
                  <a:noFill/>
                </a:ln>
                <a:solidFill>
                  <a:prstClr val="white"/>
                </a:solidFill>
                <a:effectLst/>
                <a:uLnTx/>
                <a:uFillTx/>
                <a:latin typeface="Calibri" panose="020F0502020204030204"/>
                <a:ea typeface="+mn-ea"/>
                <a:cs typeface="+mn-cs"/>
              </a:rPr>
              <a:t>Votre projet collaboratif chez </a:t>
            </a:r>
            <a:r>
              <a:rPr kumimoji="0" lang="fr-BE" sz="3600" b="0" i="0" u="none" strike="noStrike" kern="1200" cap="none" spc="0" normalizeH="0" baseline="0" noProof="0" dirty="0" err="1">
                <a:ln>
                  <a:noFill/>
                </a:ln>
                <a:solidFill>
                  <a:prstClr val="white"/>
                </a:solidFill>
                <a:effectLst/>
                <a:uLnTx/>
                <a:uFillTx/>
                <a:latin typeface="Calibri" panose="020F0502020204030204"/>
                <a:ea typeface="+mn-ea"/>
                <a:cs typeface="+mn-cs"/>
              </a:rPr>
              <a:t>Wagralim</a:t>
            </a:r>
            <a:endParaRPr kumimoji="0" lang="fr-FR"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1" name="Picture 40">
            <a:extLst>
              <a:ext uri="{FF2B5EF4-FFF2-40B4-BE49-F238E27FC236}">
                <a16:creationId xmlns:a16="http://schemas.microsoft.com/office/drawing/2014/main" id="{E54F91E8-7513-49F1-98A4-A236F3197B9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633800" y="3666773"/>
            <a:ext cx="1975772" cy="802290"/>
          </a:xfrm>
          <a:prstGeom prst="rect">
            <a:avLst/>
          </a:prstGeom>
        </p:spPr>
      </p:pic>
    </p:spTree>
    <p:extLst>
      <p:ext uri="{BB962C8B-B14F-4D97-AF65-F5344CB8AC3E}">
        <p14:creationId xmlns:p14="http://schemas.microsoft.com/office/powerpoint/2010/main" val="4072372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371759-30A8-4F02-8A04-83A9D2EBD0B5}"/>
              </a:ext>
            </a:extLst>
          </p:cNvPr>
          <p:cNvSpPr>
            <a:spLocks noGrp="1"/>
          </p:cNvSpPr>
          <p:nvPr>
            <p:ph type="title"/>
          </p:nvPr>
        </p:nvSpPr>
        <p:spPr/>
        <p:txBody>
          <a:bodyPr/>
          <a:lstStyle/>
          <a:p>
            <a:r>
              <a:rPr lang="fr-BE" dirty="0"/>
              <a:t>Continuité Numérique</a:t>
            </a:r>
          </a:p>
        </p:txBody>
      </p:sp>
      <p:sp>
        <p:nvSpPr>
          <p:cNvPr id="4" name="Espace réservé du texte 3">
            <a:extLst>
              <a:ext uri="{FF2B5EF4-FFF2-40B4-BE49-F238E27FC236}">
                <a16:creationId xmlns:a16="http://schemas.microsoft.com/office/drawing/2014/main" id="{A2839BBF-EE62-4CC9-B2E5-961ED1E6107B}"/>
              </a:ext>
            </a:extLst>
          </p:cNvPr>
          <p:cNvSpPr>
            <a:spLocks noGrp="1"/>
          </p:cNvSpPr>
          <p:nvPr>
            <p:ph type="body" sz="quarter" idx="13"/>
          </p:nvPr>
        </p:nvSpPr>
        <p:spPr>
          <a:xfrm>
            <a:off x="452437" y="1860331"/>
            <a:ext cx="8229600" cy="4083270"/>
          </a:xfrm>
        </p:spPr>
        <p:txBody>
          <a:bodyPr/>
          <a:lstStyle/>
          <a:p>
            <a:r>
              <a:rPr lang="fr-BE" dirty="0">
                <a:solidFill>
                  <a:schemeClr val="accent1">
                    <a:lumMod val="50000"/>
                  </a:schemeClr>
                </a:solidFill>
              </a:rPr>
              <a:t>Connecter et fluidifier l’information entre</a:t>
            </a:r>
          </a:p>
          <a:p>
            <a:endParaRPr lang="fr-BE" dirty="0">
              <a:solidFill>
                <a:schemeClr val="accent1">
                  <a:lumMod val="50000"/>
                </a:schemeClr>
              </a:solidFill>
            </a:endParaRPr>
          </a:p>
        </p:txBody>
      </p:sp>
      <p:pic>
        <p:nvPicPr>
          <p:cNvPr id="2050" name="Picture 2" descr="Résultat de recherche d'images pour &quot;sales&quot;">
            <a:extLst>
              <a:ext uri="{FF2B5EF4-FFF2-40B4-BE49-F238E27FC236}">
                <a16:creationId xmlns:a16="http://schemas.microsoft.com/office/drawing/2014/main" id="{EAD889B9-A871-49DE-94B8-02B04EC23C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4486" y="2623616"/>
            <a:ext cx="1244293" cy="7669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ésultat de recherche d'images pour &quot;manufacturing&quot;">
            <a:extLst>
              <a:ext uri="{FF2B5EF4-FFF2-40B4-BE49-F238E27FC236}">
                <a16:creationId xmlns:a16="http://schemas.microsoft.com/office/drawing/2014/main" id="{B8D70F14-2E89-4B92-92DB-F14182D90A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6250" y="3473049"/>
            <a:ext cx="1513392" cy="85783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ésultat de recherche d'images pour &quot;qualité&quot;">
            <a:extLst>
              <a:ext uri="{FF2B5EF4-FFF2-40B4-BE49-F238E27FC236}">
                <a16:creationId xmlns:a16="http://schemas.microsoft.com/office/drawing/2014/main" id="{5D0EE198-BDCD-4AC2-A9E6-1E10BDFB7D3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88198" y="2744757"/>
            <a:ext cx="960186" cy="77837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associée">
            <a:extLst>
              <a:ext uri="{FF2B5EF4-FFF2-40B4-BE49-F238E27FC236}">
                <a16:creationId xmlns:a16="http://schemas.microsoft.com/office/drawing/2014/main" id="{7BBBC1AB-C328-4213-A18B-9F71B69888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3939" y="4655519"/>
            <a:ext cx="1319745" cy="98853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ésultat de recherche d'images pour &quot;maintenance&quot;">
            <a:extLst>
              <a:ext uri="{FF2B5EF4-FFF2-40B4-BE49-F238E27FC236}">
                <a16:creationId xmlns:a16="http://schemas.microsoft.com/office/drawing/2014/main" id="{45801CAE-8443-4B18-A49F-40B2A347DCD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19642" y="4952310"/>
            <a:ext cx="991290" cy="99129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Résultat de recherche d'images pour &quot;supplier&quot;">
            <a:extLst>
              <a:ext uri="{FF2B5EF4-FFF2-40B4-BE49-F238E27FC236}">
                <a16:creationId xmlns:a16="http://schemas.microsoft.com/office/drawing/2014/main" id="{5F48C9BC-E851-43E3-8DA6-4E542C1160C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47641" y="3999226"/>
            <a:ext cx="1558897" cy="862039"/>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Résultat de recherche d'images pour &quot;customer&quot;">
            <a:extLst>
              <a:ext uri="{FF2B5EF4-FFF2-40B4-BE49-F238E27FC236}">
                <a16:creationId xmlns:a16="http://schemas.microsoft.com/office/drawing/2014/main" id="{04792A82-EBDA-4139-8519-C73F127EA79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74637" y="2696206"/>
            <a:ext cx="1240713" cy="826927"/>
          </a:xfrm>
          <a:prstGeom prst="rect">
            <a:avLst/>
          </a:prstGeom>
          <a:noFill/>
          <a:extLst>
            <a:ext uri="{909E8E84-426E-40DD-AFC4-6F175D3DCCD1}">
              <a14:hiddenFill xmlns:a14="http://schemas.microsoft.com/office/drawing/2010/main">
                <a:solidFill>
                  <a:srgbClr val="FFFFFF"/>
                </a:solidFill>
              </a14:hiddenFill>
            </a:ext>
          </a:extLst>
        </p:spPr>
      </p:pic>
      <p:sp>
        <p:nvSpPr>
          <p:cNvPr id="6" name="Forme libre : forme 5">
            <a:extLst>
              <a:ext uri="{FF2B5EF4-FFF2-40B4-BE49-F238E27FC236}">
                <a16:creationId xmlns:a16="http://schemas.microsoft.com/office/drawing/2014/main" id="{736D5E8D-2257-4025-AAE7-51CD6F35E506}"/>
              </a:ext>
            </a:extLst>
          </p:cNvPr>
          <p:cNvSpPr/>
          <p:nvPr/>
        </p:nvSpPr>
        <p:spPr>
          <a:xfrm>
            <a:off x="1279448" y="2749943"/>
            <a:ext cx="6540252" cy="2548930"/>
          </a:xfrm>
          <a:custGeom>
            <a:avLst/>
            <a:gdLst>
              <a:gd name="connsiteX0" fmla="*/ 1362853 w 6540252"/>
              <a:gd name="connsiteY0" fmla="*/ 131994 h 2548930"/>
              <a:gd name="connsiteX1" fmla="*/ 4175421 w 6540252"/>
              <a:gd name="connsiteY1" fmla="*/ 340098 h 2548930"/>
              <a:gd name="connsiteX2" fmla="*/ 6067283 w 6540252"/>
              <a:gd name="connsiteY2" fmla="*/ 31094 h 2548930"/>
              <a:gd name="connsiteX3" fmla="*/ 6477186 w 6540252"/>
              <a:gd name="connsiteY3" fmla="*/ 1241886 h 2548930"/>
              <a:gd name="connsiteX4" fmla="*/ 5026759 w 6540252"/>
              <a:gd name="connsiteY4" fmla="*/ 2547271 h 2548930"/>
              <a:gd name="connsiteX5" fmla="*/ 3803355 w 6540252"/>
              <a:gd name="connsiteY5" fmla="*/ 964413 h 2548930"/>
              <a:gd name="connsiteX6" fmla="*/ 1659244 w 6540252"/>
              <a:gd name="connsiteY6" fmla="*/ 2433759 h 2548930"/>
              <a:gd name="connsiteX7" fmla="*/ 189898 w 6540252"/>
              <a:gd name="connsiteY7" fmla="*/ 1475216 h 2548930"/>
              <a:gd name="connsiteX8" fmla="*/ 63774 w 6540252"/>
              <a:gd name="connsiteY8" fmla="*/ 1380623 h 2548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0252" h="2548930">
                <a:moveTo>
                  <a:pt x="1362853" y="131994"/>
                </a:moveTo>
                <a:cubicBezTo>
                  <a:pt x="2377101" y="244454"/>
                  <a:pt x="3391349" y="356915"/>
                  <a:pt x="4175421" y="340098"/>
                </a:cubicBezTo>
                <a:cubicBezTo>
                  <a:pt x="4959493" y="323281"/>
                  <a:pt x="5683655" y="-119204"/>
                  <a:pt x="6067283" y="31094"/>
                </a:cubicBezTo>
                <a:cubicBezTo>
                  <a:pt x="6450911" y="181392"/>
                  <a:pt x="6650607" y="822523"/>
                  <a:pt x="6477186" y="1241886"/>
                </a:cubicBezTo>
                <a:cubicBezTo>
                  <a:pt x="6303765" y="1661249"/>
                  <a:pt x="5472397" y="2593516"/>
                  <a:pt x="5026759" y="2547271"/>
                </a:cubicBezTo>
                <a:cubicBezTo>
                  <a:pt x="4581121" y="2501026"/>
                  <a:pt x="4364607" y="983332"/>
                  <a:pt x="3803355" y="964413"/>
                </a:cubicBezTo>
                <a:cubicBezTo>
                  <a:pt x="3242103" y="945494"/>
                  <a:pt x="2261487" y="2348625"/>
                  <a:pt x="1659244" y="2433759"/>
                </a:cubicBezTo>
                <a:cubicBezTo>
                  <a:pt x="1057001" y="2518893"/>
                  <a:pt x="455810" y="1650739"/>
                  <a:pt x="189898" y="1475216"/>
                </a:cubicBezTo>
                <a:cubicBezTo>
                  <a:pt x="-76014" y="1299693"/>
                  <a:pt x="-6120" y="1340158"/>
                  <a:pt x="63774" y="1380623"/>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35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AEA013-C705-4719-A3FC-E11FE5F3B4E6}"/>
              </a:ext>
            </a:extLst>
          </p:cNvPr>
          <p:cNvSpPr>
            <a:spLocks noGrp="1"/>
          </p:cNvSpPr>
          <p:nvPr>
            <p:ph type="title"/>
          </p:nvPr>
        </p:nvSpPr>
        <p:spPr/>
        <p:txBody>
          <a:bodyPr/>
          <a:lstStyle/>
          <a:p>
            <a:r>
              <a:rPr lang="fr-BE" dirty="0"/>
              <a:t>Priorité pour l’industrie alimentaire</a:t>
            </a:r>
          </a:p>
        </p:txBody>
      </p:sp>
      <p:sp>
        <p:nvSpPr>
          <p:cNvPr id="4" name="Espace réservé du texte 3">
            <a:extLst>
              <a:ext uri="{FF2B5EF4-FFF2-40B4-BE49-F238E27FC236}">
                <a16:creationId xmlns:a16="http://schemas.microsoft.com/office/drawing/2014/main" id="{D713C658-2DC1-4408-80D8-9942F277A804}"/>
              </a:ext>
            </a:extLst>
          </p:cNvPr>
          <p:cNvSpPr>
            <a:spLocks noGrp="1"/>
          </p:cNvSpPr>
          <p:nvPr>
            <p:ph type="body" sz="quarter" idx="13"/>
          </p:nvPr>
        </p:nvSpPr>
        <p:spPr>
          <a:xfrm>
            <a:off x="457200" y="1881352"/>
            <a:ext cx="8229600" cy="4062249"/>
          </a:xfrm>
        </p:spPr>
        <p:txBody>
          <a:bodyPr/>
          <a:lstStyle/>
          <a:p>
            <a:r>
              <a:rPr lang="fr-BE" sz="2200" b="1" dirty="0">
                <a:solidFill>
                  <a:schemeClr val="accent1">
                    <a:lumMod val="50000"/>
                  </a:schemeClr>
                </a:solidFill>
              </a:rPr>
              <a:t>Numérique au service de la Qualité et de la traçabilité</a:t>
            </a:r>
          </a:p>
          <a:p>
            <a:r>
              <a:rPr lang="fr-BE" dirty="0">
                <a:solidFill>
                  <a:schemeClr val="accent1">
                    <a:lumMod val="50000"/>
                  </a:schemeClr>
                </a:solidFill>
              </a:rPr>
              <a:t>Ou</a:t>
            </a:r>
          </a:p>
          <a:p>
            <a:r>
              <a:rPr lang="fr-BE" sz="2200" u="sng" dirty="0">
                <a:solidFill>
                  <a:schemeClr val="accent1">
                    <a:lumMod val="50000"/>
                  </a:schemeClr>
                </a:solidFill>
              </a:rPr>
              <a:t>Comment installer une Continuité Numérique?</a:t>
            </a:r>
          </a:p>
          <a:p>
            <a:endParaRPr lang="fr-BE" dirty="0">
              <a:solidFill>
                <a:schemeClr val="accent1">
                  <a:lumMod val="50000"/>
                </a:schemeClr>
              </a:solidFill>
            </a:endParaRPr>
          </a:p>
          <a:p>
            <a:pPr marL="285750" indent="-285750">
              <a:buBlip>
                <a:blip r:embed="rId2"/>
              </a:buBlip>
            </a:pPr>
            <a:r>
              <a:rPr lang="fr-BE" dirty="0">
                <a:solidFill>
                  <a:schemeClr val="accent1">
                    <a:lumMod val="50000"/>
                  </a:schemeClr>
                </a:solidFill>
              </a:rPr>
              <a:t>Workshop de sensibilisation</a:t>
            </a:r>
          </a:p>
          <a:p>
            <a:pPr marL="285750" indent="-285750">
              <a:buBlip>
                <a:blip r:embed="rId2"/>
              </a:buBlip>
            </a:pPr>
            <a:r>
              <a:rPr lang="fr-BE" dirty="0">
                <a:solidFill>
                  <a:schemeClr val="accent1">
                    <a:lumMod val="50000"/>
                  </a:schemeClr>
                </a:solidFill>
              </a:rPr>
              <a:t>Module de Formation (2018)</a:t>
            </a:r>
          </a:p>
          <a:p>
            <a:pPr marL="285750" indent="-285750">
              <a:buBlip>
                <a:blip r:embed="rId2"/>
              </a:buBlip>
            </a:pPr>
            <a:r>
              <a:rPr lang="fr-BE" dirty="0">
                <a:solidFill>
                  <a:schemeClr val="accent1">
                    <a:lumMod val="50000"/>
                  </a:schemeClr>
                </a:solidFill>
              </a:rPr>
              <a:t>Orienter les diagnostics et </a:t>
            </a:r>
            <a:r>
              <a:rPr lang="fr-BE" u="sng" dirty="0">
                <a:solidFill>
                  <a:schemeClr val="accent1">
                    <a:lumMod val="50000"/>
                  </a:schemeClr>
                </a:solidFill>
              </a:rPr>
              <a:t>accompagnement en expertise</a:t>
            </a:r>
          </a:p>
          <a:p>
            <a:endParaRPr lang="fr-BE" dirty="0"/>
          </a:p>
        </p:txBody>
      </p:sp>
    </p:spTree>
    <p:extLst>
      <p:ext uri="{BB962C8B-B14F-4D97-AF65-F5344CB8AC3E}">
        <p14:creationId xmlns:p14="http://schemas.microsoft.com/office/powerpoint/2010/main" val="3475042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CA07AF-A857-4629-BFD2-8FDCFE4D6DD9}"/>
              </a:ext>
            </a:extLst>
          </p:cNvPr>
          <p:cNvSpPr>
            <a:spLocks noGrp="1"/>
          </p:cNvSpPr>
          <p:nvPr>
            <p:ph type="title"/>
          </p:nvPr>
        </p:nvSpPr>
        <p:spPr/>
        <p:txBody>
          <a:bodyPr/>
          <a:lstStyle/>
          <a:p>
            <a:r>
              <a:rPr lang="fr-BE" dirty="0"/>
              <a:t>Numérique </a:t>
            </a:r>
            <a:r>
              <a:rPr lang="fr-BE" dirty="0">
                <a:sym typeface="Wingdings" panose="05000000000000000000" pitchFamily="2" charset="2"/>
              </a:rPr>
              <a:t> </a:t>
            </a:r>
            <a:r>
              <a:rPr lang="fr-BE" dirty="0"/>
              <a:t>Human </a:t>
            </a:r>
            <a:r>
              <a:rPr lang="fr-BE" dirty="0" err="1"/>
              <a:t>Centered</a:t>
            </a:r>
            <a:r>
              <a:rPr lang="fr-BE" dirty="0"/>
              <a:t>!</a:t>
            </a:r>
          </a:p>
        </p:txBody>
      </p:sp>
      <p:sp>
        <p:nvSpPr>
          <p:cNvPr id="4" name="Espace réservé du texte 3">
            <a:extLst>
              <a:ext uri="{FF2B5EF4-FFF2-40B4-BE49-F238E27FC236}">
                <a16:creationId xmlns:a16="http://schemas.microsoft.com/office/drawing/2014/main" id="{3AED708F-6B8F-4D43-BB9C-2AF4DBE777C3}"/>
              </a:ext>
            </a:extLst>
          </p:cNvPr>
          <p:cNvSpPr>
            <a:spLocks noGrp="1"/>
          </p:cNvSpPr>
          <p:nvPr>
            <p:ph type="body" sz="quarter" idx="13"/>
          </p:nvPr>
        </p:nvSpPr>
        <p:spPr>
          <a:xfrm>
            <a:off x="457200" y="3443189"/>
            <a:ext cx="8229600" cy="2500412"/>
          </a:xfrm>
        </p:spPr>
        <p:txBody>
          <a:bodyPr>
            <a:normAutofit/>
          </a:bodyPr>
          <a:lstStyle/>
          <a:p>
            <a:r>
              <a:rPr lang="fr-BE" b="1" dirty="0">
                <a:solidFill>
                  <a:schemeClr val="accent1">
                    <a:lumMod val="50000"/>
                  </a:schemeClr>
                </a:solidFill>
              </a:rPr>
              <a:t>Comment organiser l’Humain autour des activités de production?</a:t>
            </a:r>
          </a:p>
          <a:p>
            <a:pPr marL="285750" indent="-285750">
              <a:buBlip>
                <a:blip r:embed="rId2"/>
              </a:buBlip>
            </a:pPr>
            <a:r>
              <a:rPr lang="fr-BE" dirty="0">
                <a:solidFill>
                  <a:schemeClr val="accent1">
                    <a:lumMod val="50000"/>
                  </a:schemeClr>
                </a:solidFill>
              </a:rPr>
              <a:t>Total Productive Management: Module 4J + TPM </a:t>
            </a:r>
            <a:r>
              <a:rPr lang="fr-BE" dirty="0" err="1">
                <a:solidFill>
                  <a:schemeClr val="accent1">
                    <a:lumMod val="50000"/>
                  </a:schemeClr>
                </a:solidFill>
              </a:rPr>
              <a:t>Academy</a:t>
            </a:r>
            <a:endParaRPr lang="fr-BE" dirty="0">
              <a:solidFill>
                <a:schemeClr val="accent1">
                  <a:lumMod val="50000"/>
                </a:schemeClr>
              </a:solidFill>
            </a:endParaRPr>
          </a:p>
          <a:p>
            <a:pPr marL="285750" indent="-285750">
              <a:buBlip>
                <a:blip r:embed="rId2"/>
              </a:buBlip>
            </a:pPr>
            <a:r>
              <a:rPr lang="fr-BE" dirty="0">
                <a:solidFill>
                  <a:schemeClr val="accent1">
                    <a:lumMod val="50000"/>
                  </a:schemeClr>
                </a:solidFill>
              </a:rPr>
              <a:t>Travailler avec le C.E.O. </a:t>
            </a:r>
          </a:p>
          <a:p>
            <a:pPr marL="742950" lvl="1" indent="-285750">
              <a:buBlip>
                <a:blip r:embed="rId3"/>
              </a:buBlip>
            </a:pPr>
            <a:r>
              <a:rPr lang="fr-BE" dirty="0">
                <a:solidFill>
                  <a:schemeClr val="accent1">
                    <a:lumMod val="50000"/>
                  </a:schemeClr>
                </a:solidFill>
              </a:rPr>
              <a:t>Innovation ouverte: innover en partenariat!</a:t>
            </a:r>
          </a:p>
          <a:p>
            <a:pPr marL="742950" lvl="1" indent="-285750">
              <a:buBlip>
                <a:blip r:embed="rId3"/>
              </a:buBlip>
            </a:pPr>
            <a:r>
              <a:rPr lang="fr-BE" dirty="0">
                <a:solidFill>
                  <a:schemeClr val="accent1">
                    <a:lumMod val="50000"/>
                  </a:schemeClr>
                </a:solidFill>
              </a:rPr>
              <a:t>Organisation innovante</a:t>
            </a:r>
          </a:p>
        </p:txBody>
      </p:sp>
      <p:pic>
        <p:nvPicPr>
          <p:cNvPr id="5" name="Image 4">
            <a:extLst>
              <a:ext uri="{FF2B5EF4-FFF2-40B4-BE49-F238E27FC236}">
                <a16:creationId xmlns:a16="http://schemas.microsoft.com/office/drawing/2014/main" id="{D00F328B-A0CE-4C0E-9E77-DA67F1591E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554695" y="2348133"/>
            <a:ext cx="579052" cy="748621"/>
          </a:xfrm>
          <a:prstGeom prst="rect">
            <a:avLst/>
          </a:prstGeom>
        </p:spPr>
      </p:pic>
      <p:sp>
        <p:nvSpPr>
          <p:cNvPr id="6" name="ZoneTexte 29">
            <a:extLst>
              <a:ext uri="{FF2B5EF4-FFF2-40B4-BE49-F238E27FC236}">
                <a16:creationId xmlns:a16="http://schemas.microsoft.com/office/drawing/2014/main" id="{9204E17A-FC09-4591-9869-AE0C93C69BC6}"/>
              </a:ext>
            </a:extLst>
          </p:cNvPr>
          <p:cNvSpPr txBox="1"/>
          <p:nvPr/>
        </p:nvSpPr>
        <p:spPr>
          <a:xfrm>
            <a:off x="1233139" y="2359755"/>
            <a:ext cx="3050018"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err="1">
                <a:ln>
                  <a:noFill/>
                </a:ln>
                <a:solidFill>
                  <a:prstClr val="black"/>
                </a:solidFill>
                <a:effectLst/>
                <a:uLnTx/>
                <a:uFillTx/>
                <a:latin typeface="Calibri" panose="020F0502020204030204"/>
                <a:ea typeface="+mn-ea"/>
                <a:cs typeface="+mn-cs"/>
              </a:rPr>
              <a:t>Human</a:t>
            </a: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2000" b="1" i="0" u="none" strike="noStrike" kern="1200" cap="none" spc="0" normalizeH="0" baseline="0" noProof="0" dirty="0" err="1">
                <a:ln>
                  <a:noFill/>
                </a:ln>
                <a:solidFill>
                  <a:prstClr val="black"/>
                </a:solidFill>
                <a:effectLst/>
                <a:uLnTx/>
                <a:uFillTx/>
                <a:latin typeface="Calibri" panose="020F0502020204030204"/>
                <a:ea typeface="+mn-ea"/>
                <a:cs typeface="+mn-cs"/>
              </a:rPr>
              <a:t>Centered</a:t>
            </a: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 Production</a:t>
            </a:r>
          </a:p>
        </p:txBody>
      </p:sp>
    </p:spTree>
    <p:extLst>
      <p:ext uri="{BB962C8B-B14F-4D97-AF65-F5344CB8AC3E}">
        <p14:creationId xmlns:p14="http://schemas.microsoft.com/office/powerpoint/2010/main" val="4007032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br>
              <a:rPr lang="nl-BE" sz="2800" dirty="0">
                <a:latin typeface="Verdana" panose="020B0604030504040204" pitchFamily="34" charset="0"/>
                <a:ea typeface="Verdana" panose="020B0604030504040204" pitchFamily="34" charset="0"/>
                <a:cs typeface="Verdana" panose="020B0604030504040204" pitchFamily="34" charset="0"/>
              </a:rPr>
            </a:br>
            <a:br>
              <a:rPr lang="nl-BE" sz="2800" dirty="0">
                <a:latin typeface="Verdana" panose="020B0604030504040204" pitchFamily="34" charset="0"/>
                <a:ea typeface="Verdana" panose="020B0604030504040204" pitchFamily="34" charset="0"/>
                <a:cs typeface="Verdana" panose="020B0604030504040204" pitchFamily="34" charset="0"/>
              </a:rPr>
            </a:br>
            <a:br>
              <a:rPr lang="nl-BE" sz="2800" dirty="0">
                <a:latin typeface="Verdana" panose="020B0604030504040204" pitchFamily="34" charset="0"/>
                <a:ea typeface="Verdana" panose="020B0604030504040204" pitchFamily="34" charset="0"/>
                <a:cs typeface="Verdana" panose="020B0604030504040204" pitchFamily="34" charset="0"/>
              </a:rPr>
            </a:br>
            <a:br>
              <a:rPr lang="nl-BE" sz="2800" dirty="0">
                <a:latin typeface="Verdana" panose="020B0604030504040204" pitchFamily="34" charset="0"/>
                <a:ea typeface="Verdana" panose="020B0604030504040204" pitchFamily="34" charset="0"/>
                <a:cs typeface="Verdana" panose="020B0604030504040204" pitchFamily="34" charset="0"/>
              </a:rPr>
            </a:br>
            <a:r>
              <a:rPr lang="nl-BE" sz="2800" dirty="0">
                <a:latin typeface="Verdana" panose="020B0604030504040204" pitchFamily="34" charset="0"/>
                <a:ea typeface="Verdana" panose="020B0604030504040204" pitchFamily="34" charset="0"/>
                <a:cs typeface="Verdana" panose="020B0604030504040204" pitchFamily="34" charset="0"/>
              </a:rPr>
              <a:t>Voedingsindustrie 4.0 ?</a:t>
            </a:r>
            <a:endParaRPr lang="nl-BE" sz="5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21505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BE" sz="3600" dirty="0"/>
              <a:t>Economische drivers voor de toekomst- strategie voor een speerpuntcluster rond voeding</a:t>
            </a:r>
          </a:p>
        </p:txBody>
      </p:sp>
      <p:sp>
        <p:nvSpPr>
          <p:cNvPr id="3" name="Slide Number Placeholder 2"/>
          <p:cNvSpPr>
            <a:spLocks noGrp="1"/>
          </p:cNvSpPr>
          <p:nvPr>
            <p:ph type="sldNum" sz="quarter" idx="10"/>
          </p:nvPr>
        </p:nvSpPr>
        <p:spPr/>
        <p:txBody>
          <a:bodyPr/>
          <a:lstStyle/>
          <a:p>
            <a:pPr lvl="0"/>
            <a:fld id="{86CB4B4D-7CA3-9044-876B-883B54F8677D}" type="slidenum">
              <a:rPr lang="nl-BE" smtClean="0"/>
              <a:t>15</a:t>
            </a:fld>
            <a:endParaRPr lang="nl-BE" dirty="0"/>
          </a:p>
        </p:txBody>
      </p:sp>
      <p:sp>
        <p:nvSpPr>
          <p:cNvPr id="4" name="Content Placeholder 3"/>
          <p:cNvSpPr>
            <a:spLocks noGrp="1"/>
          </p:cNvSpPr>
          <p:nvPr>
            <p:ph sz="quarter" idx="11"/>
          </p:nvPr>
        </p:nvSpPr>
        <p:spPr>
          <a:xfrm>
            <a:off x="627529" y="1909232"/>
            <a:ext cx="8368561" cy="1909734"/>
          </a:xfrm>
        </p:spPr>
        <p:txBody>
          <a:bodyPr>
            <a:normAutofit fontScale="92500"/>
          </a:bodyPr>
          <a:lstStyle/>
          <a:p>
            <a:pPr marL="514350" indent="-514350">
              <a:buClr>
                <a:srgbClr val="4C7235"/>
              </a:buClr>
              <a:buFont typeface="+mj-lt"/>
              <a:buAutoNum type="arabicPeriod"/>
            </a:pPr>
            <a:r>
              <a:rPr lang="nl-BE" dirty="0"/>
              <a:t>Internationale en lokale competitiviteit vergroten</a:t>
            </a:r>
          </a:p>
          <a:p>
            <a:pPr marL="514350" indent="-514350">
              <a:buClr>
                <a:srgbClr val="4C7235"/>
              </a:buClr>
              <a:buFont typeface="+mj-lt"/>
              <a:buAutoNum type="arabicPeriod"/>
            </a:pPr>
            <a:r>
              <a:rPr lang="nl-BE" dirty="0"/>
              <a:t>Maatschappelijke en sociale verantwoordelijkheid opnemen</a:t>
            </a:r>
          </a:p>
          <a:p>
            <a:pPr marL="514350" indent="-514350">
              <a:buClr>
                <a:srgbClr val="4C7235"/>
              </a:buClr>
              <a:buFont typeface="+mj-lt"/>
              <a:buAutoNum type="arabicPeriod"/>
            </a:pPr>
            <a:r>
              <a:rPr lang="nl-BE" dirty="0"/>
              <a:t>Implementeren van een geconnecteerd en geïntegreerd ‘agrovoedingssysteem’</a:t>
            </a:r>
          </a:p>
          <a:p>
            <a:pPr marL="514350" indent="-514350">
              <a:buClr>
                <a:srgbClr val="4C7235"/>
              </a:buClr>
              <a:buFont typeface="+mj-lt"/>
              <a:buAutoNum type="arabicPeriod"/>
            </a:pPr>
            <a:endParaRPr lang="nl-BE" dirty="0"/>
          </a:p>
        </p:txBody>
      </p:sp>
    </p:spTree>
    <p:extLst>
      <p:ext uri="{BB962C8B-B14F-4D97-AF65-F5344CB8AC3E}">
        <p14:creationId xmlns:p14="http://schemas.microsoft.com/office/powerpoint/2010/main" val="3362940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dirty="0"/>
              <a:t>Innovatie strategie van de voedingsindustrie op weg naar 2030</a:t>
            </a:r>
          </a:p>
        </p:txBody>
      </p:sp>
      <p:pic>
        <p:nvPicPr>
          <p:cNvPr id="34" name="Picture 33"/>
          <p:cNvPicPr>
            <a:picLocks noChangeAspect="1"/>
          </p:cNvPicPr>
          <p:nvPr/>
        </p:nvPicPr>
        <p:blipFill>
          <a:blip r:embed="rId3"/>
          <a:stretch>
            <a:fillRect/>
          </a:stretch>
        </p:blipFill>
        <p:spPr>
          <a:xfrm>
            <a:off x="271131" y="1694974"/>
            <a:ext cx="8384041" cy="5023878"/>
          </a:xfrm>
          <a:prstGeom prst="rect">
            <a:avLst/>
          </a:prstGeom>
        </p:spPr>
      </p:pic>
      <p:pic>
        <p:nvPicPr>
          <p:cNvPr id="35" name="Picture 34"/>
          <p:cNvPicPr>
            <a:picLocks noChangeAspect="1"/>
          </p:cNvPicPr>
          <p:nvPr/>
        </p:nvPicPr>
        <p:blipFill>
          <a:blip r:embed="rId4"/>
          <a:stretch>
            <a:fillRect/>
          </a:stretch>
        </p:blipFill>
        <p:spPr>
          <a:xfrm>
            <a:off x="694243" y="1837941"/>
            <a:ext cx="4184999" cy="2232000"/>
          </a:xfrm>
          <a:prstGeom prst="rect">
            <a:avLst/>
          </a:prstGeom>
        </p:spPr>
      </p:pic>
      <p:pic>
        <p:nvPicPr>
          <p:cNvPr id="36" name="Picture 35"/>
          <p:cNvPicPr>
            <a:picLocks noChangeAspect="1"/>
          </p:cNvPicPr>
          <p:nvPr/>
        </p:nvPicPr>
        <p:blipFill>
          <a:blip r:embed="rId5"/>
          <a:stretch>
            <a:fillRect/>
          </a:stretch>
        </p:blipFill>
        <p:spPr>
          <a:xfrm>
            <a:off x="794109" y="4138932"/>
            <a:ext cx="3846576" cy="2340000"/>
          </a:xfrm>
          <a:prstGeom prst="rect">
            <a:avLst/>
          </a:prstGeom>
        </p:spPr>
      </p:pic>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2679" y="4174932"/>
            <a:ext cx="3796063" cy="2304000"/>
          </a:xfrm>
          <a:prstGeom prst="rect">
            <a:avLst/>
          </a:prstGeom>
        </p:spPr>
      </p:pic>
      <p:pic>
        <p:nvPicPr>
          <p:cNvPr id="38" name="Picture 37"/>
          <p:cNvPicPr>
            <a:picLocks noChangeAspect="1"/>
          </p:cNvPicPr>
          <p:nvPr/>
        </p:nvPicPr>
        <p:blipFill>
          <a:blip r:embed="rId7"/>
          <a:stretch>
            <a:fillRect/>
          </a:stretch>
        </p:blipFill>
        <p:spPr>
          <a:xfrm>
            <a:off x="4463151" y="1837941"/>
            <a:ext cx="4355121" cy="2232000"/>
          </a:xfrm>
          <a:prstGeom prst="rect">
            <a:avLst/>
          </a:prstGeom>
        </p:spPr>
      </p:pic>
      <p:sp>
        <p:nvSpPr>
          <p:cNvPr id="39" name="Rectangle 38"/>
          <p:cNvSpPr/>
          <p:nvPr/>
        </p:nvSpPr>
        <p:spPr bwMode="auto">
          <a:xfrm>
            <a:off x="769448" y="2017486"/>
            <a:ext cx="7611557" cy="2121446"/>
          </a:xfrm>
          <a:prstGeom prst="rect">
            <a:avLst/>
          </a:prstGeom>
          <a:noFill/>
          <a:ln>
            <a:solidFill>
              <a:srgbClr val="C0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dirty="0">
              <a:ln>
                <a:noFill/>
              </a:ln>
              <a:solidFill>
                <a:schemeClr val="tx1"/>
              </a:solidFill>
              <a:effectLst/>
              <a:latin typeface="Arial" charset="0"/>
              <a:ea typeface="ＭＳ Ｐゴシック" pitchFamily="112" charset="-128"/>
            </a:endParaRPr>
          </a:p>
        </p:txBody>
      </p:sp>
      <p:sp>
        <p:nvSpPr>
          <p:cNvPr id="40" name="TextBox 39"/>
          <p:cNvSpPr txBox="1"/>
          <p:nvPr/>
        </p:nvSpPr>
        <p:spPr>
          <a:xfrm>
            <a:off x="3109621" y="1528132"/>
            <a:ext cx="3225211" cy="476652"/>
          </a:xfrm>
          <a:prstGeom prst="rect">
            <a:avLst/>
          </a:prstGeom>
          <a:solidFill>
            <a:schemeClr val="bg1"/>
          </a:solidFill>
        </p:spPr>
        <p:txBody>
          <a:bodyPr wrap="square" rtlCol="0">
            <a:spAutoFit/>
          </a:bodyPr>
          <a:lstStyle/>
          <a:p>
            <a:pPr>
              <a:buClr>
                <a:schemeClr val="accent2"/>
              </a:buClr>
              <a:buSzPct val="110000"/>
            </a:pPr>
            <a:r>
              <a:rPr lang="nl-BE" sz="2400" dirty="0">
                <a:solidFill>
                  <a:srgbClr val="C00000"/>
                </a:solidFill>
              </a:rPr>
              <a:t>Demand driven knowledge</a:t>
            </a:r>
          </a:p>
        </p:txBody>
      </p:sp>
      <p:sp>
        <p:nvSpPr>
          <p:cNvPr id="43" name="Rectangle 42"/>
          <p:cNvSpPr/>
          <p:nvPr/>
        </p:nvSpPr>
        <p:spPr bwMode="auto">
          <a:xfrm>
            <a:off x="769447" y="4203829"/>
            <a:ext cx="7611557" cy="2121446"/>
          </a:xfrm>
          <a:prstGeom prst="rect">
            <a:avLst/>
          </a:prstGeom>
          <a:noFill/>
          <a:ln>
            <a:solidFill>
              <a:srgbClr val="FFC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dirty="0">
              <a:ln>
                <a:noFill/>
              </a:ln>
              <a:solidFill>
                <a:srgbClr val="FFFF00"/>
              </a:solidFill>
              <a:effectLst/>
              <a:latin typeface="Arial" charset="0"/>
              <a:ea typeface="ＭＳ Ｐゴシック" pitchFamily="112" charset="-128"/>
            </a:endParaRPr>
          </a:p>
        </p:txBody>
      </p:sp>
      <p:sp>
        <p:nvSpPr>
          <p:cNvPr id="44" name="TextBox 43"/>
          <p:cNvSpPr txBox="1"/>
          <p:nvPr/>
        </p:nvSpPr>
        <p:spPr>
          <a:xfrm>
            <a:off x="3085942" y="6363906"/>
            <a:ext cx="3272570" cy="461665"/>
          </a:xfrm>
          <a:prstGeom prst="rect">
            <a:avLst/>
          </a:prstGeom>
          <a:solidFill>
            <a:schemeClr val="bg1"/>
          </a:solidFill>
        </p:spPr>
        <p:txBody>
          <a:bodyPr wrap="square" rtlCol="0">
            <a:spAutoFit/>
          </a:bodyPr>
          <a:lstStyle/>
          <a:p>
            <a:pPr>
              <a:buClr>
                <a:schemeClr val="accent2"/>
              </a:buClr>
              <a:buSzPct val="110000"/>
            </a:pPr>
            <a:r>
              <a:rPr lang="nl-BE" sz="2400" dirty="0">
                <a:solidFill>
                  <a:srgbClr val="FFC000"/>
                </a:solidFill>
              </a:rPr>
              <a:t>Business driven knowledge</a:t>
            </a:r>
          </a:p>
        </p:txBody>
      </p:sp>
    </p:spTree>
    <p:extLst>
      <p:ext uri="{BB962C8B-B14F-4D97-AF65-F5344CB8AC3E}">
        <p14:creationId xmlns:p14="http://schemas.microsoft.com/office/powerpoint/2010/main" val="35864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arn(inVertical)">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down)">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ppt_x"/>
                                          </p:val>
                                        </p:tav>
                                        <p:tav tm="100000">
                                          <p:val>
                                            <p:strVal val="#ppt_x"/>
                                          </p:val>
                                        </p:tav>
                                      </p:tavLst>
                                    </p:anim>
                                    <p:anim calcmode="lin" valueType="num">
                                      <p:cBhvr additive="base">
                                        <p:cTn id="28" dur="500" fill="hold"/>
                                        <p:tgtEl>
                                          <p:spTgt spid="3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fill="hold"/>
                                        <p:tgtEl>
                                          <p:spTgt spid="43"/>
                                        </p:tgtEl>
                                        <p:attrNameLst>
                                          <p:attrName>ppt_x</p:attrName>
                                        </p:attrNameLst>
                                      </p:cBhvr>
                                      <p:tavLst>
                                        <p:tav tm="0">
                                          <p:val>
                                            <p:strVal val="#ppt_x"/>
                                          </p:val>
                                        </p:tav>
                                        <p:tav tm="100000">
                                          <p:val>
                                            <p:strVal val="#ppt_x"/>
                                          </p:val>
                                        </p:tav>
                                      </p:tavLst>
                                    </p:anim>
                                    <p:anim calcmode="lin" valueType="num">
                                      <p:cBhvr additive="base">
                                        <p:cTn id="38" dur="500" fill="hold"/>
                                        <p:tgtEl>
                                          <p:spTgt spid="4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500" fill="hold"/>
                                        <p:tgtEl>
                                          <p:spTgt spid="44"/>
                                        </p:tgtEl>
                                        <p:attrNameLst>
                                          <p:attrName>ppt_x</p:attrName>
                                        </p:attrNameLst>
                                      </p:cBhvr>
                                      <p:tavLst>
                                        <p:tav tm="0">
                                          <p:val>
                                            <p:strVal val="#ppt_x"/>
                                          </p:val>
                                        </p:tav>
                                        <p:tav tm="100000">
                                          <p:val>
                                            <p:strVal val="#ppt_x"/>
                                          </p:val>
                                        </p:tav>
                                      </p:tavLst>
                                    </p:anim>
                                    <p:anim calcmode="lin" valueType="num">
                                      <p:cBhvr additive="base">
                                        <p:cTn id="4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3" grpId="0" animBg="1"/>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Programs </a:t>
            </a:r>
            <a:r>
              <a:rPr lang="nl-BE" dirty="0" err="1"/>
              <a:t>for</a:t>
            </a:r>
            <a:r>
              <a:rPr lang="nl-BE" dirty="0"/>
              <a:t> research &amp; </a:t>
            </a:r>
            <a:r>
              <a:rPr lang="nl-BE" dirty="0" err="1"/>
              <a:t>innovation</a:t>
            </a:r>
            <a:r>
              <a:rPr lang="nl-BE" dirty="0"/>
              <a:t> </a:t>
            </a:r>
          </a:p>
        </p:txBody>
      </p:sp>
    </p:spTree>
    <p:extLst>
      <p:ext uri="{BB962C8B-B14F-4D97-AF65-F5344CB8AC3E}">
        <p14:creationId xmlns:p14="http://schemas.microsoft.com/office/powerpoint/2010/main" val="132840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sz="4400" dirty="0"/>
              <a:t>Resilient &amp; sustainable AGRIFOODsystem</a:t>
            </a:r>
          </a:p>
        </p:txBody>
      </p:sp>
      <p:sp>
        <p:nvSpPr>
          <p:cNvPr id="3" name="Slide Number Placeholder 2"/>
          <p:cNvSpPr>
            <a:spLocks noGrp="1"/>
          </p:cNvSpPr>
          <p:nvPr>
            <p:ph type="sldNum" sz="quarter" idx="10"/>
          </p:nvPr>
        </p:nvSpPr>
        <p:spPr/>
        <p:txBody>
          <a:bodyPr/>
          <a:lstStyle/>
          <a:p>
            <a:pPr lvl="0"/>
            <a:fld id="{86CB4B4D-7CA3-9044-876B-883B54F8677D}" type="slidenum">
              <a:rPr lang="nl-BE" smtClean="0"/>
              <a:t>18</a:t>
            </a:fld>
            <a:endParaRPr lang="nl-BE"/>
          </a:p>
        </p:txBody>
      </p:sp>
      <p:sp>
        <p:nvSpPr>
          <p:cNvPr id="2" name="TextBox 1"/>
          <p:cNvSpPr txBox="1"/>
          <p:nvPr/>
        </p:nvSpPr>
        <p:spPr>
          <a:xfrm>
            <a:off x="909247" y="1238636"/>
            <a:ext cx="7117625" cy="461665"/>
          </a:xfrm>
          <a:prstGeom prst="rect">
            <a:avLst/>
          </a:prstGeom>
        </p:spPr>
        <p:txBody>
          <a:bodyPr wrap="square" rtlCol="0">
            <a:spAutoFit/>
          </a:bodyPr>
          <a:lstStyle/>
          <a:p>
            <a:pPr>
              <a:buClr>
                <a:schemeClr val="accent2"/>
              </a:buClr>
              <a:buSzPct val="110000"/>
            </a:pPr>
            <a:r>
              <a:rPr lang="en-GB" sz="2400" b="1" dirty="0">
                <a:solidFill>
                  <a:schemeClr val="accent1"/>
                </a:solidFill>
              </a:rPr>
              <a:t>Agrifood via cross chain pathways </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7176" t="29856" r="15435" b="30950"/>
          <a:stretch/>
        </p:blipFill>
        <p:spPr>
          <a:xfrm>
            <a:off x="1054157" y="3881450"/>
            <a:ext cx="1557642" cy="90595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247" y="5050824"/>
            <a:ext cx="1797142" cy="179714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9645" y="4629877"/>
            <a:ext cx="2412000" cy="24120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2409" y="3232414"/>
            <a:ext cx="1946331" cy="1946331"/>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38029" y="1878369"/>
            <a:ext cx="1493520" cy="1493520"/>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2942" y="1443642"/>
            <a:ext cx="2445264" cy="2445264"/>
          </a:xfrm>
          <a:prstGeom prst="rect">
            <a:avLst/>
          </a:prstGeom>
        </p:spPr>
      </p:pic>
      <p:sp>
        <p:nvSpPr>
          <p:cNvPr id="13" name="Right Arrow 12"/>
          <p:cNvSpPr/>
          <p:nvPr/>
        </p:nvSpPr>
        <p:spPr>
          <a:xfrm>
            <a:off x="2731549" y="4029021"/>
            <a:ext cx="2967264" cy="3531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BE">
              <a:solidFill>
                <a:schemeClr val="bg2">
                  <a:lumMod val="50000"/>
                </a:schemeClr>
              </a:solidFill>
            </a:endParaRPr>
          </a:p>
        </p:txBody>
      </p:sp>
      <p:sp>
        <p:nvSpPr>
          <p:cNvPr id="14" name="Right Arrow 13"/>
          <p:cNvSpPr/>
          <p:nvPr/>
        </p:nvSpPr>
        <p:spPr>
          <a:xfrm>
            <a:off x="2755145" y="5580778"/>
            <a:ext cx="2967264" cy="3531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BE">
              <a:solidFill>
                <a:schemeClr val="bg2">
                  <a:lumMod val="50000"/>
                </a:schemeClr>
              </a:solidFill>
            </a:endParaRPr>
          </a:p>
        </p:txBody>
      </p:sp>
      <p:sp>
        <p:nvSpPr>
          <p:cNvPr id="15" name="Right Arrow 14"/>
          <p:cNvSpPr/>
          <p:nvPr/>
        </p:nvSpPr>
        <p:spPr>
          <a:xfrm>
            <a:off x="2731549" y="2528934"/>
            <a:ext cx="2967264" cy="3531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BE">
              <a:ln>
                <a:solidFill>
                  <a:schemeClr val="bg2">
                    <a:lumMod val="50000"/>
                  </a:schemeClr>
                </a:solidFill>
              </a:ln>
              <a:solidFill>
                <a:schemeClr val="bg2">
                  <a:lumMod val="50000"/>
                </a:schemeClr>
              </a:solidFill>
            </a:endParaRPr>
          </a:p>
        </p:txBody>
      </p:sp>
      <p:sp>
        <p:nvSpPr>
          <p:cNvPr id="16" name="TextBox 27"/>
          <p:cNvSpPr txBox="1"/>
          <p:nvPr/>
        </p:nvSpPr>
        <p:spPr>
          <a:xfrm>
            <a:off x="1213531" y="2028867"/>
            <a:ext cx="687405" cy="338554"/>
          </a:xfrm>
          <a:prstGeom prst="rect">
            <a:avLst/>
          </a:prstGeom>
          <a:noFill/>
        </p:spPr>
        <p:txBody>
          <a:bodyPr wrap="square"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sz="1600" dirty="0">
                <a:solidFill>
                  <a:schemeClr val="bg2">
                    <a:lumMod val="50000"/>
                  </a:schemeClr>
                </a:solidFill>
                <a:latin typeface="Arial Narrow" panose="020B0606020202030204" pitchFamily="34" charset="0"/>
              </a:rPr>
              <a:t>Grain</a:t>
            </a:r>
          </a:p>
        </p:txBody>
      </p:sp>
      <p:sp>
        <p:nvSpPr>
          <p:cNvPr id="17" name="TextBox 28"/>
          <p:cNvSpPr txBox="1"/>
          <p:nvPr/>
        </p:nvSpPr>
        <p:spPr>
          <a:xfrm>
            <a:off x="7668740" y="2062027"/>
            <a:ext cx="1181669" cy="584775"/>
          </a:xfrm>
          <a:prstGeom prst="rect">
            <a:avLst/>
          </a:prstGeom>
          <a:noFill/>
        </p:spPr>
        <p:txBody>
          <a:bodyPr wrap="square"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sz="1600" dirty="0">
                <a:solidFill>
                  <a:schemeClr val="bg2">
                    <a:lumMod val="50000"/>
                  </a:schemeClr>
                </a:solidFill>
                <a:latin typeface="Arial Narrow" panose="020B0606020202030204" pitchFamily="34" charset="0"/>
              </a:rPr>
              <a:t>Bakery product</a:t>
            </a:r>
          </a:p>
        </p:txBody>
      </p:sp>
      <p:sp>
        <p:nvSpPr>
          <p:cNvPr id="18" name="TextBox 29"/>
          <p:cNvSpPr txBox="1"/>
          <p:nvPr/>
        </p:nvSpPr>
        <p:spPr>
          <a:xfrm>
            <a:off x="934407" y="3614359"/>
            <a:ext cx="687405" cy="338554"/>
          </a:xfrm>
          <a:prstGeom prst="rect">
            <a:avLst/>
          </a:prstGeom>
          <a:noFill/>
        </p:spPr>
        <p:txBody>
          <a:bodyPr wrap="square"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sz="1600" dirty="0">
                <a:solidFill>
                  <a:schemeClr val="bg2">
                    <a:lumMod val="50000"/>
                  </a:schemeClr>
                </a:solidFill>
                <a:latin typeface="Arial Narrow" panose="020B0606020202030204" pitchFamily="34" charset="0"/>
              </a:rPr>
              <a:t>Pig</a:t>
            </a:r>
          </a:p>
        </p:txBody>
      </p:sp>
      <p:sp>
        <p:nvSpPr>
          <p:cNvPr id="19" name="TextBox 30"/>
          <p:cNvSpPr txBox="1"/>
          <p:nvPr/>
        </p:nvSpPr>
        <p:spPr>
          <a:xfrm>
            <a:off x="7471606" y="3580462"/>
            <a:ext cx="940391" cy="584775"/>
          </a:xfrm>
          <a:prstGeom prst="rect">
            <a:avLst/>
          </a:prstGeom>
          <a:noFill/>
        </p:spPr>
        <p:txBody>
          <a:bodyPr wrap="square"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sz="1600" dirty="0">
                <a:solidFill>
                  <a:schemeClr val="bg2">
                    <a:lumMod val="50000"/>
                  </a:schemeClr>
                </a:solidFill>
                <a:latin typeface="Arial Narrow" panose="020B0606020202030204" pitchFamily="34" charset="0"/>
              </a:rPr>
              <a:t>Meat products</a:t>
            </a:r>
          </a:p>
        </p:txBody>
      </p:sp>
      <p:sp>
        <p:nvSpPr>
          <p:cNvPr id="20" name="TextBox 31"/>
          <p:cNvSpPr txBox="1"/>
          <p:nvPr/>
        </p:nvSpPr>
        <p:spPr>
          <a:xfrm>
            <a:off x="804691" y="5242224"/>
            <a:ext cx="916973" cy="338554"/>
          </a:xfrm>
          <a:prstGeom prst="rect">
            <a:avLst/>
          </a:prstGeom>
          <a:noFill/>
        </p:spPr>
        <p:txBody>
          <a:bodyPr wrap="square"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sz="1600" dirty="0">
                <a:solidFill>
                  <a:schemeClr val="bg2">
                    <a:lumMod val="50000"/>
                  </a:schemeClr>
                </a:solidFill>
                <a:latin typeface="Arial Narrow" panose="020B0606020202030204" pitchFamily="34" charset="0"/>
              </a:rPr>
              <a:t>Potato</a:t>
            </a:r>
          </a:p>
        </p:txBody>
      </p:sp>
      <p:sp>
        <p:nvSpPr>
          <p:cNvPr id="21" name="TextBox 32"/>
          <p:cNvSpPr txBox="1"/>
          <p:nvPr/>
        </p:nvSpPr>
        <p:spPr>
          <a:xfrm>
            <a:off x="7064240" y="5210484"/>
            <a:ext cx="687405" cy="338554"/>
          </a:xfrm>
          <a:prstGeom prst="rect">
            <a:avLst/>
          </a:prstGeom>
          <a:noFill/>
        </p:spPr>
        <p:txBody>
          <a:bodyPr wrap="square"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sz="1600" dirty="0">
                <a:solidFill>
                  <a:schemeClr val="bg2">
                    <a:lumMod val="50000"/>
                  </a:schemeClr>
                </a:solidFill>
                <a:latin typeface="Arial Narrow" panose="020B0606020202030204" pitchFamily="34" charset="0"/>
              </a:rPr>
              <a:t>Fries</a:t>
            </a:r>
          </a:p>
        </p:txBody>
      </p:sp>
      <p:pic>
        <p:nvPicPr>
          <p:cNvPr id="22" name="Picture 21"/>
          <p:cNvPicPr>
            <a:picLocks noChangeAspect="1"/>
          </p:cNvPicPr>
          <p:nvPr/>
        </p:nvPicPr>
        <p:blipFill>
          <a:blip r:embed="rId9"/>
          <a:stretch>
            <a:fillRect/>
          </a:stretch>
        </p:blipFill>
        <p:spPr>
          <a:xfrm>
            <a:off x="3265775" y="2861537"/>
            <a:ext cx="1918588" cy="1188000"/>
          </a:xfrm>
          <a:prstGeom prst="rect">
            <a:avLst/>
          </a:prstGeom>
        </p:spPr>
      </p:pic>
      <p:pic>
        <p:nvPicPr>
          <p:cNvPr id="23" name="Picture 22"/>
          <p:cNvPicPr>
            <a:picLocks noChangeAspect="1"/>
          </p:cNvPicPr>
          <p:nvPr/>
        </p:nvPicPr>
        <p:blipFill>
          <a:blip r:embed="rId9"/>
          <a:stretch>
            <a:fillRect/>
          </a:stretch>
        </p:blipFill>
        <p:spPr>
          <a:xfrm>
            <a:off x="3245624" y="4358916"/>
            <a:ext cx="1918589" cy="1188000"/>
          </a:xfrm>
          <a:prstGeom prst="rect">
            <a:avLst/>
          </a:prstGeom>
        </p:spPr>
      </p:pic>
    </p:spTree>
    <p:extLst>
      <p:ext uri="{BB962C8B-B14F-4D97-AF65-F5344CB8AC3E}">
        <p14:creationId xmlns:p14="http://schemas.microsoft.com/office/powerpoint/2010/main" val="121341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 calcmode="lin" valueType="num">
                                      <p:cBhvr>
                                        <p:cTn id="21" dur="1000" fill="hold"/>
                                        <p:tgtEl>
                                          <p:spTgt spid="14"/>
                                        </p:tgtEl>
                                        <p:attrNameLst>
                                          <p:attrName>style.rotation</p:attrName>
                                        </p:attrNameLst>
                                      </p:cBhvr>
                                      <p:tavLst>
                                        <p:tav tm="0">
                                          <p:val>
                                            <p:fltVal val="90"/>
                                          </p:val>
                                        </p:tav>
                                        <p:tav tm="100000">
                                          <p:val>
                                            <p:fltVal val="0"/>
                                          </p:val>
                                        </p:tav>
                                      </p:tavLst>
                                    </p:anim>
                                    <p:animEffect transition="in" filter="fade">
                                      <p:cBhvr>
                                        <p:cTn id="22" dur="1000"/>
                                        <p:tgtEl>
                                          <p:spTgt spid="14"/>
                                        </p:tgtEl>
                                      </p:cBhvr>
                                    </p:animEffect>
                                  </p:childTnLst>
                                </p:cTn>
                              </p:par>
                              <p:par>
                                <p:cTn id="23" presetID="3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style.rotation</p:attrName>
                                        </p:attrNameLst>
                                      </p:cBhvr>
                                      <p:tavLst>
                                        <p:tav tm="0">
                                          <p:val>
                                            <p:fltVal val="90"/>
                                          </p:val>
                                        </p:tav>
                                        <p:tav tm="100000">
                                          <p:val>
                                            <p:fltVal val="0"/>
                                          </p:val>
                                        </p:tav>
                                      </p:tavLst>
                                    </p:anim>
                                    <p:animEffect transition="in" filter="fade">
                                      <p:cBhvr>
                                        <p:cTn id="28" dur="1000"/>
                                        <p:tgtEl>
                                          <p:spTgt spid="12"/>
                                        </p:tgtEl>
                                      </p:cBhvr>
                                    </p:animEffect>
                                  </p:childTnLst>
                                </p:cTn>
                              </p:par>
                              <p:par>
                                <p:cTn id="29" presetID="3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par>
                                <p:cTn id="35" presetID="3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1000" fill="hold"/>
                                        <p:tgtEl>
                                          <p:spTgt spid="21"/>
                                        </p:tgtEl>
                                        <p:attrNameLst>
                                          <p:attrName>ppt_w</p:attrName>
                                        </p:attrNameLst>
                                      </p:cBhvr>
                                      <p:tavLst>
                                        <p:tav tm="0">
                                          <p:val>
                                            <p:fltVal val="0"/>
                                          </p:val>
                                        </p:tav>
                                        <p:tav tm="100000">
                                          <p:val>
                                            <p:strVal val="#ppt_w"/>
                                          </p:val>
                                        </p:tav>
                                      </p:tavLst>
                                    </p:anim>
                                    <p:anim calcmode="lin" valueType="num">
                                      <p:cBhvr>
                                        <p:cTn id="44" dur="1000" fill="hold"/>
                                        <p:tgtEl>
                                          <p:spTgt spid="21"/>
                                        </p:tgtEl>
                                        <p:attrNameLst>
                                          <p:attrName>ppt_h</p:attrName>
                                        </p:attrNameLst>
                                      </p:cBhvr>
                                      <p:tavLst>
                                        <p:tav tm="0">
                                          <p:val>
                                            <p:fltVal val="0"/>
                                          </p:val>
                                        </p:tav>
                                        <p:tav tm="100000">
                                          <p:val>
                                            <p:strVal val="#ppt_h"/>
                                          </p:val>
                                        </p:tav>
                                      </p:tavLst>
                                    </p:anim>
                                    <p:anim calcmode="lin" valueType="num">
                                      <p:cBhvr>
                                        <p:cTn id="45" dur="1000" fill="hold"/>
                                        <p:tgtEl>
                                          <p:spTgt spid="21"/>
                                        </p:tgtEl>
                                        <p:attrNameLst>
                                          <p:attrName>style.rotation</p:attrName>
                                        </p:attrNameLst>
                                      </p:cBhvr>
                                      <p:tavLst>
                                        <p:tav tm="0">
                                          <p:val>
                                            <p:fltVal val="90"/>
                                          </p:val>
                                        </p:tav>
                                        <p:tav tm="100000">
                                          <p:val>
                                            <p:fltVal val="0"/>
                                          </p:val>
                                        </p:tav>
                                      </p:tavLst>
                                    </p:anim>
                                    <p:animEffect transition="in" filter="fade">
                                      <p:cBhvr>
                                        <p:cTn id="46" dur="1000"/>
                                        <p:tgtEl>
                                          <p:spTgt spid="21"/>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1000" fill="hold"/>
                                        <p:tgtEl>
                                          <p:spTgt spid="19"/>
                                        </p:tgtEl>
                                        <p:attrNameLst>
                                          <p:attrName>ppt_w</p:attrName>
                                        </p:attrNameLst>
                                      </p:cBhvr>
                                      <p:tavLst>
                                        <p:tav tm="0">
                                          <p:val>
                                            <p:fltVal val="0"/>
                                          </p:val>
                                        </p:tav>
                                        <p:tav tm="100000">
                                          <p:val>
                                            <p:strVal val="#ppt_w"/>
                                          </p:val>
                                        </p:tav>
                                      </p:tavLst>
                                    </p:anim>
                                    <p:anim calcmode="lin" valueType="num">
                                      <p:cBhvr>
                                        <p:cTn id="50" dur="1000" fill="hold"/>
                                        <p:tgtEl>
                                          <p:spTgt spid="19"/>
                                        </p:tgtEl>
                                        <p:attrNameLst>
                                          <p:attrName>ppt_h</p:attrName>
                                        </p:attrNameLst>
                                      </p:cBhvr>
                                      <p:tavLst>
                                        <p:tav tm="0">
                                          <p:val>
                                            <p:fltVal val="0"/>
                                          </p:val>
                                        </p:tav>
                                        <p:tav tm="100000">
                                          <p:val>
                                            <p:strVal val="#ppt_h"/>
                                          </p:val>
                                        </p:tav>
                                      </p:tavLst>
                                    </p:anim>
                                    <p:anim calcmode="lin" valueType="num">
                                      <p:cBhvr>
                                        <p:cTn id="51" dur="1000" fill="hold"/>
                                        <p:tgtEl>
                                          <p:spTgt spid="19"/>
                                        </p:tgtEl>
                                        <p:attrNameLst>
                                          <p:attrName>style.rotation</p:attrName>
                                        </p:attrNameLst>
                                      </p:cBhvr>
                                      <p:tavLst>
                                        <p:tav tm="0">
                                          <p:val>
                                            <p:fltVal val="90"/>
                                          </p:val>
                                        </p:tav>
                                        <p:tav tm="100000">
                                          <p:val>
                                            <p:fltVal val="0"/>
                                          </p:val>
                                        </p:tav>
                                      </p:tavLst>
                                    </p:anim>
                                    <p:animEffect transition="in" filter="fade">
                                      <p:cBhvr>
                                        <p:cTn id="52" dur="1000"/>
                                        <p:tgtEl>
                                          <p:spTgt spid="19"/>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1000" fill="hold"/>
                                        <p:tgtEl>
                                          <p:spTgt spid="17"/>
                                        </p:tgtEl>
                                        <p:attrNameLst>
                                          <p:attrName>ppt_w</p:attrName>
                                        </p:attrNameLst>
                                      </p:cBhvr>
                                      <p:tavLst>
                                        <p:tav tm="0">
                                          <p:val>
                                            <p:fltVal val="0"/>
                                          </p:val>
                                        </p:tav>
                                        <p:tav tm="100000">
                                          <p:val>
                                            <p:strVal val="#ppt_w"/>
                                          </p:val>
                                        </p:tav>
                                      </p:tavLst>
                                    </p:anim>
                                    <p:anim calcmode="lin" valueType="num">
                                      <p:cBhvr>
                                        <p:cTn id="56" dur="1000" fill="hold"/>
                                        <p:tgtEl>
                                          <p:spTgt spid="17"/>
                                        </p:tgtEl>
                                        <p:attrNameLst>
                                          <p:attrName>ppt_h</p:attrName>
                                        </p:attrNameLst>
                                      </p:cBhvr>
                                      <p:tavLst>
                                        <p:tav tm="0">
                                          <p:val>
                                            <p:fltVal val="0"/>
                                          </p:val>
                                        </p:tav>
                                        <p:tav tm="100000">
                                          <p:val>
                                            <p:strVal val="#ppt_h"/>
                                          </p:val>
                                        </p:tav>
                                      </p:tavLst>
                                    </p:anim>
                                    <p:anim calcmode="lin" valueType="num">
                                      <p:cBhvr>
                                        <p:cTn id="57" dur="1000" fill="hold"/>
                                        <p:tgtEl>
                                          <p:spTgt spid="17"/>
                                        </p:tgtEl>
                                        <p:attrNameLst>
                                          <p:attrName>style.rotation</p:attrName>
                                        </p:attrNameLst>
                                      </p:cBhvr>
                                      <p:tavLst>
                                        <p:tav tm="0">
                                          <p:val>
                                            <p:fltVal val="90"/>
                                          </p:val>
                                        </p:tav>
                                        <p:tav tm="100000">
                                          <p:val>
                                            <p:fltVal val="0"/>
                                          </p:val>
                                        </p:tav>
                                      </p:tavLst>
                                    </p:anim>
                                    <p:animEffect transition="in" filter="fade">
                                      <p:cBhvr>
                                        <p:cTn id="58" dur="1000"/>
                                        <p:tgtEl>
                                          <p:spTgt spid="17"/>
                                        </p:tgtEl>
                                      </p:cBhvr>
                                    </p:animEffect>
                                  </p:childTnLst>
                                </p:cTn>
                              </p:par>
                              <p:par>
                                <p:cTn id="59" presetID="31" presetClass="entr" presetSubtype="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1000" fill="hold"/>
                                        <p:tgtEl>
                                          <p:spTgt spid="22"/>
                                        </p:tgtEl>
                                        <p:attrNameLst>
                                          <p:attrName>ppt_w</p:attrName>
                                        </p:attrNameLst>
                                      </p:cBhvr>
                                      <p:tavLst>
                                        <p:tav tm="0">
                                          <p:val>
                                            <p:fltVal val="0"/>
                                          </p:val>
                                        </p:tav>
                                        <p:tav tm="100000">
                                          <p:val>
                                            <p:strVal val="#ppt_w"/>
                                          </p:val>
                                        </p:tav>
                                      </p:tavLst>
                                    </p:anim>
                                    <p:anim calcmode="lin" valueType="num">
                                      <p:cBhvr>
                                        <p:cTn id="62" dur="1000" fill="hold"/>
                                        <p:tgtEl>
                                          <p:spTgt spid="22"/>
                                        </p:tgtEl>
                                        <p:attrNameLst>
                                          <p:attrName>ppt_h</p:attrName>
                                        </p:attrNameLst>
                                      </p:cBhvr>
                                      <p:tavLst>
                                        <p:tav tm="0">
                                          <p:val>
                                            <p:fltVal val="0"/>
                                          </p:val>
                                        </p:tav>
                                        <p:tav tm="100000">
                                          <p:val>
                                            <p:strVal val="#ppt_h"/>
                                          </p:val>
                                        </p:tav>
                                      </p:tavLst>
                                    </p:anim>
                                    <p:anim calcmode="lin" valueType="num">
                                      <p:cBhvr>
                                        <p:cTn id="63" dur="1000" fill="hold"/>
                                        <p:tgtEl>
                                          <p:spTgt spid="22"/>
                                        </p:tgtEl>
                                        <p:attrNameLst>
                                          <p:attrName>style.rotation</p:attrName>
                                        </p:attrNameLst>
                                      </p:cBhvr>
                                      <p:tavLst>
                                        <p:tav tm="0">
                                          <p:val>
                                            <p:fltVal val="90"/>
                                          </p:val>
                                        </p:tav>
                                        <p:tav tm="100000">
                                          <p:val>
                                            <p:fltVal val="0"/>
                                          </p:val>
                                        </p:tav>
                                      </p:tavLst>
                                    </p:anim>
                                    <p:animEffect transition="in" filter="fade">
                                      <p:cBhvr>
                                        <p:cTn id="64" dur="1000"/>
                                        <p:tgtEl>
                                          <p:spTgt spid="22"/>
                                        </p:tgtEl>
                                      </p:cBhvr>
                                    </p:animEffect>
                                  </p:childTnLst>
                                </p:cTn>
                              </p:par>
                              <p:par>
                                <p:cTn id="65" presetID="31" presetClass="entr" presetSubtype="0" fill="hold"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1000" fill="hold"/>
                                        <p:tgtEl>
                                          <p:spTgt spid="23"/>
                                        </p:tgtEl>
                                        <p:attrNameLst>
                                          <p:attrName>ppt_w</p:attrName>
                                        </p:attrNameLst>
                                      </p:cBhvr>
                                      <p:tavLst>
                                        <p:tav tm="0">
                                          <p:val>
                                            <p:fltVal val="0"/>
                                          </p:val>
                                        </p:tav>
                                        <p:tav tm="100000">
                                          <p:val>
                                            <p:strVal val="#ppt_w"/>
                                          </p:val>
                                        </p:tav>
                                      </p:tavLst>
                                    </p:anim>
                                    <p:anim calcmode="lin" valueType="num">
                                      <p:cBhvr>
                                        <p:cTn id="68" dur="1000" fill="hold"/>
                                        <p:tgtEl>
                                          <p:spTgt spid="23"/>
                                        </p:tgtEl>
                                        <p:attrNameLst>
                                          <p:attrName>ppt_h</p:attrName>
                                        </p:attrNameLst>
                                      </p:cBhvr>
                                      <p:tavLst>
                                        <p:tav tm="0">
                                          <p:val>
                                            <p:fltVal val="0"/>
                                          </p:val>
                                        </p:tav>
                                        <p:tav tm="100000">
                                          <p:val>
                                            <p:strVal val="#ppt_h"/>
                                          </p:val>
                                        </p:tav>
                                      </p:tavLst>
                                    </p:anim>
                                    <p:anim calcmode="lin" valueType="num">
                                      <p:cBhvr>
                                        <p:cTn id="69" dur="1000" fill="hold"/>
                                        <p:tgtEl>
                                          <p:spTgt spid="23"/>
                                        </p:tgtEl>
                                        <p:attrNameLst>
                                          <p:attrName>style.rotation</p:attrName>
                                        </p:attrNameLst>
                                      </p:cBhvr>
                                      <p:tavLst>
                                        <p:tav tm="0">
                                          <p:val>
                                            <p:fltVal val="90"/>
                                          </p:val>
                                        </p:tav>
                                        <p:tav tm="100000">
                                          <p:val>
                                            <p:fltVal val="0"/>
                                          </p:val>
                                        </p:tav>
                                      </p:tavLst>
                                    </p:anim>
                                    <p:animEffect transition="in" filter="fade">
                                      <p:cBhvr>
                                        <p:cTn id="7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7" grpId="0"/>
      <p:bldP spid="19"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World class food production</a:t>
            </a:r>
          </a:p>
        </p:txBody>
      </p:sp>
      <p:sp>
        <p:nvSpPr>
          <p:cNvPr id="3" name="Slide Number Placeholder 2"/>
          <p:cNvSpPr>
            <a:spLocks noGrp="1"/>
          </p:cNvSpPr>
          <p:nvPr>
            <p:ph type="sldNum" sz="quarter" idx="10"/>
          </p:nvPr>
        </p:nvSpPr>
        <p:spPr/>
        <p:txBody>
          <a:bodyPr/>
          <a:lstStyle/>
          <a:p>
            <a:pPr lvl="0"/>
            <a:fld id="{86CB4B4D-7CA3-9044-876B-883B54F8677D}" type="slidenum">
              <a:rPr lang="nl-BE" smtClean="0"/>
              <a:t>19</a:t>
            </a:fld>
            <a:endParaRPr lang="nl-BE"/>
          </a:p>
        </p:txBody>
      </p:sp>
      <p:pic>
        <p:nvPicPr>
          <p:cNvPr id="7" name="Picture 6"/>
          <p:cNvPicPr>
            <a:picLocks noChangeAspect="1"/>
          </p:cNvPicPr>
          <p:nvPr/>
        </p:nvPicPr>
        <p:blipFill>
          <a:blip r:embed="rId3"/>
          <a:stretch>
            <a:fillRect/>
          </a:stretch>
        </p:blipFill>
        <p:spPr>
          <a:xfrm>
            <a:off x="315548" y="2279886"/>
            <a:ext cx="8697198" cy="3475455"/>
          </a:xfrm>
          <a:prstGeom prst="rect">
            <a:avLst/>
          </a:prstGeom>
        </p:spPr>
      </p:pic>
      <p:sp>
        <p:nvSpPr>
          <p:cNvPr id="4" name="TextBox 3"/>
          <p:cNvSpPr txBox="1"/>
          <p:nvPr/>
        </p:nvSpPr>
        <p:spPr>
          <a:xfrm>
            <a:off x="864930" y="1236869"/>
            <a:ext cx="6997148" cy="461665"/>
          </a:xfrm>
          <a:prstGeom prst="rect">
            <a:avLst/>
          </a:prstGeom>
        </p:spPr>
        <p:txBody>
          <a:bodyPr wrap="square" rtlCol="0">
            <a:spAutoFit/>
          </a:bodyPr>
          <a:lstStyle/>
          <a:p>
            <a:pPr>
              <a:buClr>
                <a:schemeClr val="accent2"/>
              </a:buClr>
              <a:buSzPct val="110000"/>
            </a:pPr>
            <a:r>
              <a:rPr lang="nl-BE" sz="2400" b="1" dirty="0"/>
              <a:t>Integration of process, product and packaging</a:t>
            </a:r>
            <a:endParaRPr lang="nl-BE" sz="2400" b="1" dirty="0">
              <a:solidFill>
                <a:schemeClr val="accent1"/>
              </a:solidFill>
            </a:endParaRPr>
          </a:p>
        </p:txBody>
      </p:sp>
    </p:spTree>
    <p:extLst>
      <p:ext uri="{BB962C8B-B14F-4D97-AF65-F5344CB8AC3E}">
        <p14:creationId xmlns:p14="http://schemas.microsoft.com/office/powerpoint/2010/main" val="2944718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AgriFood</a:t>
            </a:r>
            <a:r>
              <a:rPr lang="en-US" dirty="0"/>
              <a:t> in a changing world</a:t>
            </a:r>
          </a:p>
        </p:txBody>
      </p:sp>
      <p:grpSp>
        <p:nvGrpSpPr>
          <p:cNvPr id="19" name="Group 18"/>
          <p:cNvGrpSpPr/>
          <p:nvPr/>
        </p:nvGrpSpPr>
        <p:grpSpPr>
          <a:xfrm>
            <a:off x="665141" y="3934594"/>
            <a:ext cx="1441195" cy="1152269"/>
            <a:chOff x="665141" y="3934594"/>
            <a:chExt cx="1441195" cy="1152269"/>
          </a:xfrm>
        </p:grpSpPr>
        <p:pic>
          <p:nvPicPr>
            <p:cNvPr id="5" name="Picture 4"/>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54067" y="3934594"/>
              <a:ext cx="1152269" cy="115226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141" y="4443111"/>
              <a:ext cx="511346" cy="511346"/>
            </a:xfrm>
            <a:prstGeom prst="rect">
              <a:avLst/>
            </a:prstGeom>
          </p:spPr>
        </p:pic>
      </p:grpSp>
      <p:pic>
        <p:nvPicPr>
          <p:cNvPr id="7" name="Picture 6"/>
          <p:cNvPicPr>
            <a:picLocks noChangeAspect="1"/>
          </p:cNvPicPr>
          <p:nvPr/>
        </p:nvPicPr>
        <p:blipFill>
          <a:blip r:embed="rId5"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942625" y="3567669"/>
            <a:ext cx="1633151" cy="1633151"/>
          </a:xfrm>
          <a:prstGeom prst="rect">
            <a:avLst/>
          </a:prstGeom>
        </p:spPr>
      </p:pic>
      <p:pic>
        <p:nvPicPr>
          <p:cNvPr id="8" name="Picture 7"/>
          <p:cNvPicPr>
            <a:picLocks noChangeAspect="1"/>
          </p:cNvPicPr>
          <p:nvPr/>
        </p:nvPicPr>
        <p:blipFill>
          <a:blip r:embed="rId6" cstate="print">
            <a:grayscl/>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5813852" y="3615810"/>
            <a:ext cx="1715530" cy="1715530"/>
          </a:xfrm>
          <a:prstGeom prst="rect">
            <a:avLst/>
          </a:prstGeom>
        </p:spPr>
      </p:pic>
      <p:pic>
        <p:nvPicPr>
          <p:cNvPr id="10" name="Picture 9"/>
          <p:cNvPicPr>
            <a:picLocks noChangeAspect="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4871433" y="4366431"/>
            <a:ext cx="649158" cy="649158"/>
          </a:xfrm>
          <a:prstGeom prst="rect">
            <a:avLst/>
          </a:prstGeom>
        </p:spPr>
      </p:pic>
      <p:pic>
        <p:nvPicPr>
          <p:cNvPr id="11" name="Picture 10"/>
          <p:cNvPicPr>
            <a:picLocks noChangeAspect="1"/>
          </p:cNvPicPr>
          <p:nvPr/>
        </p:nvPicPr>
        <p:blipFill>
          <a:blip r:embed="rId9"/>
          <a:stretch>
            <a:fillRect/>
          </a:stretch>
        </p:blipFill>
        <p:spPr>
          <a:xfrm>
            <a:off x="1368982" y="3773226"/>
            <a:ext cx="322438" cy="322735"/>
          </a:xfrm>
          <a:prstGeom prst="rect">
            <a:avLst/>
          </a:prstGeom>
        </p:spPr>
      </p:pic>
      <p:pic>
        <p:nvPicPr>
          <p:cNvPr id="12" name="Picture 11"/>
          <p:cNvPicPr>
            <a:picLocks noChangeAspect="1"/>
          </p:cNvPicPr>
          <p:nvPr/>
        </p:nvPicPr>
        <p:blipFill>
          <a:blip r:embed="rId9"/>
          <a:stretch>
            <a:fillRect/>
          </a:stretch>
        </p:blipFill>
        <p:spPr>
          <a:xfrm>
            <a:off x="3597981" y="3611858"/>
            <a:ext cx="322438" cy="322735"/>
          </a:xfrm>
          <a:prstGeom prst="rect">
            <a:avLst/>
          </a:prstGeom>
        </p:spPr>
      </p:pic>
      <p:pic>
        <p:nvPicPr>
          <p:cNvPr id="13" name="Picture 12"/>
          <p:cNvPicPr>
            <a:picLocks noChangeAspect="1"/>
          </p:cNvPicPr>
          <p:nvPr/>
        </p:nvPicPr>
        <p:blipFill>
          <a:blip r:embed="rId9"/>
          <a:stretch>
            <a:fillRect/>
          </a:stretch>
        </p:blipFill>
        <p:spPr>
          <a:xfrm>
            <a:off x="6510398" y="3707792"/>
            <a:ext cx="322438" cy="322735"/>
          </a:xfrm>
          <a:prstGeom prst="rect">
            <a:avLst/>
          </a:prstGeom>
        </p:spPr>
      </p:pic>
      <p:pic>
        <p:nvPicPr>
          <p:cNvPr id="15" name="Picture 14"/>
          <p:cNvPicPr>
            <a:picLocks noChangeAspect="1"/>
          </p:cNvPicPr>
          <p:nvPr/>
        </p:nvPicPr>
        <p:blipFill>
          <a:blip r:embed="rId9"/>
          <a:stretch>
            <a:fillRect/>
          </a:stretch>
        </p:blipFill>
        <p:spPr>
          <a:xfrm>
            <a:off x="859331" y="4288082"/>
            <a:ext cx="189472" cy="189647"/>
          </a:xfrm>
          <a:prstGeom prst="rect">
            <a:avLst/>
          </a:prstGeom>
        </p:spPr>
      </p:pic>
      <p:pic>
        <p:nvPicPr>
          <p:cNvPr id="16" name="Picture 15"/>
          <p:cNvPicPr>
            <a:picLocks noChangeAspect="1"/>
          </p:cNvPicPr>
          <p:nvPr/>
        </p:nvPicPr>
        <p:blipFill>
          <a:blip r:embed="rId9"/>
          <a:stretch>
            <a:fillRect/>
          </a:stretch>
        </p:blipFill>
        <p:spPr>
          <a:xfrm>
            <a:off x="5101276" y="4271607"/>
            <a:ext cx="189472" cy="189647"/>
          </a:xfrm>
          <a:prstGeom prst="rect">
            <a:avLst/>
          </a:prstGeom>
        </p:spPr>
      </p:pic>
      <p:pic>
        <p:nvPicPr>
          <p:cNvPr id="17" name="Picture 16"/>
          <p:cNvPicPr>
            <a:picLocks noChangeAspect="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2202455" y="4366431"/>
            <a:ext cx="649158" cy="649158"/>
          </a:xfrm>
          <a:prstGeom prst="rect">
            <a:avLst/>
          </a:prstGeom>
        </p:spPr>
      </p:pic>
      <p:pic>
        <p:nvPicPr>
          <p:cNvPr id="18" name="Picture 17"/>
          <p:cNvPicPr>
            <a:picLocks noChangeAspect="1"/>
          </p:cNvPicPr>
          <p:nvPr/>
        </p:nvPicPr>
        <p:blipFill>
          <a:blip r:embed="rId9"/>
          <a:stretch>
            <a:fillRect/>
          </a:stretch>
        </p:blipFill>
        <p:spPr>
          <a:xfrm>
            <a:off x="2432298" y="4271607"/>
            <a:ext cx="189472" cy="189647"/>
          </a:xfrm>
          <a:prstGeom prst="rect">
            <a:avLst/>
          </a:prstGeom>
        </p:spPr>
      </p:pic>
      <p:pic>
        <p:nvPicPr>
          <p:cNvPr id="24" name="Picture 23"/>
          <p:cNvPicPr>
            <a:picLocks noChangeAspect="1"/>
          </p:cNvPicPr>
          <p:nvPr/>
        </p:nvPicPr>
        <p:blipFill>
          <a:blip r:embed="rId10" cstate="print">
            <a:grayscl/>
            <a:extLst>
              <a:ext uri="{28A0092B-C50C-407E-A947-70E740481C1C}">
                <a14:useLocalDpi xmlns:a14="http://schemas.microsoft.com/office/drawing/2010/main" val="0"/>
              </a:ext>
            </a:extLst>
          </a:blip>
          <a:stretch>
            <a:fillRect/>
          </a:stretch>
        </p:blipFill>
        <p:spPr>
          <a:xfrm>
            <a:off x="8095143" y="4355343"/>
            <a:ext cx="686882" cy="686882"/>
          </a:xfrm>
          <a:prstGeom prst="rect">
            <a:avLst/>
          </a:prstGeom>
        </p:spPr>
      </p:pic>
      <p:pic>
        <p:nvPicPr>
          <p:cNvPr id="30" name="Picture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36913" y="4091607"/>
            <a:ext cx="360000" cy="360000"/>
          </a:xfrm>
          <a:prstGeom prst="rect">
            <a:avLst/>
          </a:prstGeom>
        </p:spPr>
      </p:pic>
      <p:sp>
        <p:nvSpPr>
          <p:cNvPr id="32" name="TextBox 31"/>
          <p:cNvSpPr txBox="1"/>
          <p:nvPr/>
        </p:nvSpPr>
        <p:spPr>
          <a:xfrm>
            <a:off x="3737113" y="5605112"/>
            <a:ext cx="4999115" cy="400110"/>
          </a:xfrm>
          <a:prstGeom prst="rect">
            <a:avLst/>
          </a:prstGeom>
        </p:spPr>
        <p:txBody>
          <a:bodyPr wrap="square" rtlCol="0">
            <a:spAutoFit/>
          </a:bodyPr>
          <a:lstStyle/>
          <a:p>
            <a:pPr marL="0" marR="0" lvl="0" indent="0" algn="r" defTabSz="914400" eaLnBrk="1" fontAlgn="auto" latinLnBrk="0" hangingPunct="1">
              <a:lnSpc>
                <a:spcPct val="100000"/>
              </a:lnSpc>
              <a:spcBef>
                <a:spcPts val="0"/>
              </a:spcBef>
              <a:spcAft>
                <a:spcPts val="0"/>
              </a:spcAft>
              <a:buClr>
                <a:schemeClr val="accent2"/>
              </a:buClr>
              <a:buSzPct val="110000"/>
              <a:buFontTx/>
              <a:buNone/>
              <a:tabLst/>
              <a:defRPr/>
            </a:pPr>
            <a:r>
              <a:rPr kumimoji="0" lang="en-US" sz="2000" b="0" i="0" u="none" strike="noStrike" kern="0" cap="none" spc="0" normalizeH="0" baseline="0" noProof="0" dirty="0">
                <a:ln>
                  <a:noFill/>
                </a:ln>
                <a:solidFill>
                  <a:schemeClr val="accent1"/>
                </a:solidFill>
                <a:effectLst/>
                <a:uLnTx/>
                <a:uFillTx/>
              </a:rPr>
              <a:t>Van </a:t>
            </a:r>
            <a:r>
              <a:rPr kumimoji="0" lang="en-US" sz="2000" b="0" i="0" u="none" strike="noStrike" kern="0" cap="none" spc="0" normalizeH="0" baseline="0" noProof="0" dirty="0" err="1">
                <a:ln>
                  <a:noFill/>
                </a:ln>
                <a:solidFill>
                  <a:schemeClr val="accent1"/>
                </a:solidFill>
                <a:effectLst/>
                <a:uLnTx/>
                <a:uFillTx/>
              </a:rPr>
              <a:t>lineaire</a:t>
            </a:r>
            <a:r>
              <a:rPr kumimoji="0" lang="en-US" sz="2000" b="0" i="0" u="none" strike="noStrike" kern="0" cap="none" spc="0" normalizeH="0" baseline="0" noProof="0" dirty="0">
                <a:ln>
                  <a:noFill/>
                </a:ln>
                <a:solidFill>
                  <a:schemeClr val="accent1"/>
                </a:solidFill>
                <a:effectLst/>
                <a:uLnTx/>
                <a:uFillTx/>
              </a:rPr>
              <a:t> </a:t>
            </a:r>
            <a:r>
              <a:rPr kumimoji="0" lang="en-US" sz="2000" b="0" i="0" u="none" strike="noStrike" kern="0" cap="none" spc="0" normalizeH="0" baseline="0" noProof="0" dirty="0" err="1">
                <a:ln>
                  <a:noFill/>
                </a:ln>
                <a:solidFill>
                  <a:schemeClr val="accent1"/>
                </a:solidFill>
                <a:effectLst/>
                <a:uLnTx/>
                <a:uFillTx/>
              </a:rPr>
              <a:t>keten</a:t>
            </a:r>
            <a:r>
              <a:rPr kumimoji="0" lang="en-US" sz="2000" b="0" i="0" u="none" strike="noStrike" kern="0" cap="none" spc="0" normalizeH="0" baseline="0" noProof="0" dirty="0">
                <a:ln>
                  <a:noFill/>
                </a:ln>
                <a:solidFill>
                  <a:schemeClr val="accent1"/>
                </a:solidFill>
                <a:effectLst/>
                <a:uLnTx/>
                <a:uFillTx/>
              </a:rPr>
              <a:t> </a:t>
            </a:r>
            <a:r>
              <a:rPr kumimoji="0" lang="en-US" sz="2000" b="0" i="0" u="none" strike="noStrike" kern="0" cap="none" spc="0" normalizeH="0" baseline="0" noProof="0" dirty="0" err="1">
                <a:ln>
                  <a:noFill/>
                </a:ln>
                <a:solidFill>
                  <a:schemeClr val="accent1"/>
                </a:solidFill>
                <a:effectLst/>
                <a:uLnTx/>
                <a:uFillTx/>
              </a:rPr>
              <a:t>naar</a:t>
            </a:r>
            <a:r>
              <a:rPr kumimoji="0" lang="en-US" sz="2000" b="0" i="0" u="none" strike="noStrike" kern="0" cap="none" spc="0" normalizeH="0" baseline="0" noProof="0" dirty="0">
                <a:ln>
                  <a:noFill/>
                </a:ln>
                <a:solidFill>
                  <a:schemeClr val="accent1"/>
                </a:solidFill>
                <a:effectLst/>
                <a:uLnTx/>
                <a:uFillTx/>
              </a:rPr>
              <a:t> </a:t>
            </a:r>
            <a:r>
              <a:rPr kumimoji="0" lang="en-US" sz="2000" b="0" i="0" u="none" strike="noStrike" kern="0" cap="none" spc="0" normalizeH="0" baseline="0" noProof="0" dirty="0" err="1">
                <a:ln>
                  <a:noFill/>
                </a:ln>
                <a:solidFill>
                  <a:schemeClr val="accent1"/>
                </a:solidFill>
                <a:effectLst/>
                <a:uLnTx/>
                <a:uFillTx/>
              </a:rPr>
              <a:t>geconnecteerd</a:t>
            </a:r>
            <a:r>
              <a:rPr kumimoji="0" lang="en-US" sz="2000" b="0" i="0" u="none" strike="noStrike" kern="0" cap="none" spc="0" normalizeH="0" baseline="0" noProof="0" dirty="0">
                <a:ln>
                  <a:noFill/>
                </a:ln>
                <a:solidFill>
                  <a:schemeClr val="accent1"/>
                </a:solidFill>
                <a:effectLst/>
                <a:uLnTx/>
                <a:uFillTx/>
              </a:rPr>
              <a:t> </a:t>
            </a:r>
            <a:r>
              <a:rPr kumimoji="0" lang="en-US" sz="2000" b="0" i="0" u="none" strike="noStrike" kern="0" cap="none" spc="0" normalizeH="0" baseline="0" noProof="0" dirty="0" err="1">
                <a:ln>
                  <a:noFill/>
                </a:ln>
                <a:solidFill>
                  <a:schemeClr val="accent1"/>
                </a:solidFill>
                <a:effectLst/>
                <a:uLnTx/>
                <a:uFillTx/>
              </a:rPr>
              <a:t>systeem</a:t>
            </a:r>
            <a:endParaRPr kumimoji="0" lang="en-US" sz="2000" b="0" i="0" u="none" strike="noStrike" kern="0" cap="none" spc="0" normalizeH="0" baseline="0" noProof="0" dirty="0">
              <a:ln>
                <a:noFill/>
              </a:ln>
              <a:solidFill>
                <a:schemeClr val="accent1"/>
              </a:solidFill>
              <a:effectLst/>
              <a:uLnTx/>
              <a:uFillTx/>
            </a:endParaRPr>
          </a:p>
        </p:txBody>
      </p:sp>
      <p:cxnSp>
        <p:nvCxnSpPr>
          <p:cNvPr id="4" name="Straight Connector 3"/>
          <p:cNvCxnSpPr/>
          <p:nvPr/>
        </p:nvCxnSpPr>
        <p:spPr bwMode="auto">
          <a:xfrm>
            <a:off x="859331" y="3483750"/>
            <a:ext cx="3600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TextBox 8"/>
          <p:cNvSpPr txBox="1"/>
          <p:nvPr/>
        </p:nvSpPr>
        <p:spPr>
          <a:xfrm>
            <a:off x="859331" y="3069782"/>
            <a:ext cx="3600000" cy="400110"/>
          </a:xfrm>
          <a:prstGeom prst="rect">
            <a:avLst/>
          </a:prstGeom>
        </p:spPr>
        <p:txBody>
          <a:bodyPr wrap="square" rtlCol="0">
            <a:spAutoFit/>
          </a:bodyPr>
          <a:lstStyle/>
          <a:p>
            <a:pPr marL="0" marR="0" lvl="0" indent="0" algn="ctr" defTabSz="914400" eaLnBrk="1" fontAlgn="auto" latinLnBrk="0" hangingPunct="1">
              <a:lnSpc>
                <a:spcPct val="100000"/>
              </a:lnSpc>
              <a:spcBef>
                <a:spcPts val="0"/>
              </a:spcBef>
              <a:spcAft>
                <a:spcPts val="0"/>
              </a:spcAft>
              <a:buClr>
                <a:schemeClr val="accent2"/>
              </a:buClr>
              <a:buSzPct val="110000"/>
              <a:buFontTx/>
              <a:buNone/>
              <a:tabLst/>
              <a:defRPr/>
            </a:pPr>
            <a:r>
              <a:rPr kumimoji="0" lang="en-US" sz="2000" b="0" i="0" u="none" strike="noStrike" kern="0" cap="none" spc="0" normalizeH="0" baseline="0" noProof="0" dirty="0" err="1">
                <a:ln>
                  <a:noFill/>
                </a:ln>
                <a:solidFill>
                  <a:schemeClr val="accent1"/>
                </a:solidFill>
                <a:effectLst/>
                <a:uLnTx/>
                <a:uFillTx/>
              </a:rPr>
              <a:t>Sterke</a:t>
            </a:r>
            <a:r>
              <a:rPr kumimoji="0" lang="en-US" sz="2000" b="0" i="0" u="none" strike="noStrike" kern="0" cap="none" spc="0" normalizeH="0" baseline="0" noProof="0" dirty="0">
                <a:ln>
                  <a:noFill/>
                </a:ln>
                <a:solidFill>
                  <a:schemeClr val="accent1"/>
                </a:solidFill>
                <a:effectLst/>
                <a:uLnTx/>
                <a:uFillTx/>
              </a:rPr>
              <a:t> focus agro </a:t>
            </a:r>
            <a:r>
              <a:rPr kumimoji="0" lang="en-US" sz="2000" b="0" i="0" u="none" strike="noStrike" kern="0" cap="none" spc="0" normalizeH="0" baseline="0" noProof="0" dirty="0" err="1">
                <a:ln>
                  <a:noFill/>
                </a:ln>
                <a:solidFill>
                  <a:schemeClr val="accent1"/>
                </a:solidFill>
                <a:effectLst/>
                <a:uLnTx/>
                <a:uFillTx/>
              </a:rPr>
              <a:t>en</a:t>
            </a:r>
            <a:r>
              <a:rPr kumimoji="0" lang="en-US" sz="2000" b="0" i="0" u="none" strike="noStrike" kern="0" cap="none" spc="0" normalizeH="0" baseline="0" noProof="0" dirty="0">
                <a:ln>
                  <a:noFill/>
                </a:ln>
                <a:solidFill>
                  <a:schemeClr val="accent1"/>
                </a:solidFill>
                <a:effectLst/>
                <a:uLnTx/>
                <a:uFillTx/>
              </a:rPr>
              <a:t> </a:t>
            </a:r>
            <a:r>
              <a:rPr kumimoji="0" lang="en-US" sz="2000" b="0" i="0" u="none" strike="noStrike" kern="0" cap="none" spc="0" normalizeH="0" baseline="0" noProof="0" dirty="0" err="1">
                <a:ln>
                  <a:noFill/>
                </a:ln>
                <a:solidFill>
                  <a:schemeClr val="accent1"/>
                </a:solidFill>
                <a:effectLst/>
                <a:uLnTx/>
                <a:uFillTx/>
              </a:rPr>
              <a:t>voeding</a:t>
            </a:r>
            <a:endParaRPr kumimoji="0" lang="en-US" sz="2000" b="0" i="0" u="none" strike="noStrike" kern="0" cap="none" spc="0" normalizeH="0" baseline="0" noProof="0" dirty="0">
              <a:ln>
                <a:noFill/>
              </a:ln>
              <a:solidFill>
                <a:schemeClr val="accent1"/>
              </a:solidFill>
              <a:effectLst/>
              <a:uLnTx/>
              <a:uFillTx/>
            </a:endParaRPr>
          </a:p>
        </p:txBody>
      </p:sp>
    </p:spTree>
    <p:extLst>
      <p:ext uri="{BB962C8B-B14F-4D97-AF65-F5344CB8AC3E}">
        <p14:creationId xmlns:p14="http://schemas.microsoft.com/office/powerpoint/2010/main" val="37019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25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250"/>
                            </p:stCondLst>
                            <p:childTnLst>
                              <p:par>
                                <p:cTn id="15" presetID="1" presetClass="entr" presetSubtype="0" fill="hold" nodeType="afterEffect">
                                  <p:stCondLst>
                                    <p:cond delay="250"/>
                                  </p:stCondLst>
                                  <p:childTnLst>
                                    <p:set>
                                      <p:cBhvr>
                                        <p:cTn id="16" dur="1" fill="hold">
                                          <p:stCondLst>
                                            <p:cond delay="0"/>
                                          </p:stCondLst>
                                        </p:cTn>
                                        <p:tgtEl>
                                          <p:spTgt spid="11"/>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nodeType="afterEffect">
                                  <p:stCondLst>
                                    <p:cond delay="250"/>
                                  </p:stCondLst>
                                  <p:childTnLst>
                                    <p:set>
                                      <p:cBhvr>
                                        <p:cTn id="19" dur="1" fill="hold">
                                          <p:stCondLst>
                                            <p:cond delay="0"/>
                                          </p:stCondLst>
                                        </p:cTn>
                                        <p:tgtEl>
                                          <p:spTgt spid="18"/>
                                        </p:tgtEl>
                                        <p:attrNameLst>
                                          <p:attrName>style.visibility</p:attrName>
                                        </p:attrNameLst>
                                      </p:cBhvr>
                                      <p:to>
                                        <p:strVal val="visible"/>
                                      </p:to>
                                    </p:set>
                                  </p:childTnLst>
                                </p:cTn>
                              </p:par>
                            </p:childTnLst>
                          </p:cTn>
                        </p:par>
                        <p:par>
                          <p:cTn id="20" fill="hold">
                            <p:stCondLst>
                              <p:cond delay="750"/>
                            </p:stCondLst>
                            <p:childTnLst>
                              <p:par>
                                <p:cTn id="21" presetID="1" presetClass="entr" presetSubtype="0" fill="hold" nodeType="afterEffect">
                                  <p:stCondLst>
                                    <p:cond delay="250"/>
                                  </p:stCondLst>
                                  <p:childTnLst>
                                    <p:set>
                                      <p:cBhvr>
                                        <p:cTn id="22" dur="1" fill="hold">
                                          <p:stCondLst>
                                            <p:cond delay="0"/>
                                          </p:stCondLst>
                                        </p:cTn>
                                        <p:tgtEl>
                                          <p:spTgt spid="12"/>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nodeType="afterEffect">
                                  <p:stCondLst>
                                    <p:cond delay="250"/>
                                  </p:stCondLst>
                                  <p:childTnLst>
                                    <p:set>
                                      <p:cBhvr>
                                        <p:cTn id="25" dur="1" fill="hold">
                                          <p:stCondLst>
                                            <p:cond delay="0"/>
                                          </p:stCondLst>
                                        </p:cTn>
                                        <p:tgtEl>
                                          <p:spTgt spid="16"/>
                                        </p:tgtEl>
                                        <p:attrNameLst>
                                          <p:attrName>style.visibility</p:attrName>
                                        </p:attrNameLst>
                                      </p:cBhvr>
                                      <p:to>
                                        <p:strVal val="visible"/>
                                      </p:to>
                                    </p:set>
                                  </p:childTnLst>
                                </p:cTn>
                              </p:par>
                            </p:childTnLst>
                          </p:cTn>
                        </p:par>
                        <p:par>
                          <p:cTn id="26" fill="hold">
                            <p:stCondLst>
                              <p:cond delay="1250"/>
                            </p:stCondLst>
                            <p:childTnLst>
                              <p:par>
                                <p:cTn id="27" presetID="1" presetClass="entr" presetSubtype="0" fill="hold" nodeType="afterEffect">
                                  <p:stCondLst>
                                    <p:cond delay="250"/>
                                  </p:stCondLst>
                                  <p:childTnLst>
                                    <p:set>
                                      <p:cBhvr>
                                        <p:cTn id="28" dur="1" fill="hold">
                                          <p:stCondLst>
                                            <p:cond delay="0"/>
                                          </p:stCondLst>
                                        </p:cTn>
                                        <p:tgtEl>
                                          <p:spTgt spid="13"/>
                                        </p:tgtEl>
                                        <p:attrNameLst>
                                          <p:attrName>style.visibility</p:attrName>
                                        </p:attrNameLst>
                                      </p:cBhvr>
                                      <p:to>
                                        <p:strVal val="visible"/>
                                      </p:to>
                                    </p:set>
                                  </p:childTnLst>
                                </p:cTn>
                              </p:par>
                            </p:childTnLst>
                          </p:cTn>
                        </p:par>
                        <p:par>
                          <p:cTn id="29" fill="hold">
                            <p:stCondLst>
                              <p:cond delay="1500"/>
                            </p:stCondLst>
                            <p:childTnLst>
                              <p:par>
                                <p:cTn id="30" presetID="1" presetClass="entr" presetSubtype="0" fill="hold" nodeType="afterEffect">
                                  <p:stCondLst>
                                    <p:cond delay="250"/>
                                  </p:stCondLst>
                                  <p:childTnLst>
                                    <p:set>
                                      <p:cBhvr>
                                        <p:cTn id="31"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lvl="0"/>
            <a:r>
              <a:rPr lang="en-US" sz="4000" dirty="0"/>
              <a:t>Personalized Food Products &amp; Healthy Diets</a:t>
            </a:r>
            <a:endParaRPr lang="nl-BE" sz="4000" dirty="0"/>
          </a:p>
        </p:txBody>
      </p:sp>
      <p:sp>
        <p:nvSpPr>
          <p:cNvPr id="3" name="Slide Number Placeholder 2"/>
          <p:cNvSpPr>
            <a:spLocks noGrp="1"/>
          </p:cNvSpPr>
          <p:nvPr>
            <p:ph type="sldNum" sz="quarter" idx="10"/>
          </p:nvPr>
        </p:nvSpPr>
        <p:spPr/>
        <p:txBody>
          <a:bodyPr/>
          <a:lstStyle/>
          <a:p>
            <a:pPr lvl="0"/>
            <a:fld id="{86CB4B4D-7CA3-9044-876B-883B54F8677D}" type="slidenum">
              <a:rPr lang="nl-BE" smtClean="0"/>
              <a:t>20</a:t>
            </a:fld>
            <a:endParaRPr lang="nl-BE"/>
          </a:p>
        </p:txBody>
      </p:sp>
      <p:sp>
        <p:nvSpPr>
          <p:cNvPr id="2" name="TextBox 1"/>
          <p:cNvSpPr txBox="1"/>
          <p:nvPr/>
        </p:nvSpPr>
        <p:spPr>
          <a:xfrm>
            <a:off x="795130" y="1245846"/>
            <a:ext cx="7510670" cy="461665"/>
          </a:xfrm>
          <a:prstGeom prst="rect">
            <a:avLst/>
          </a:prstGeom>
        </p:spPr>
        <p:txBody>
          <a:bodyPr wrap="square" rtlCol="0">
            <a:spAutoFit/>
          </a:bodyPr>
          <a:lstStyle/>
          <a:p>
            <a:pPr>
              <a:buClr>
                <a:schemeClr val="accent2"/>
              </a:buClr>
              <a:buSzPct val="110000"/>
            </a:pPr>
            <a:r>
              <a:rPr lang="en-GB" sz="2400" b="1" dirty="0"/>
              <a:t>Consumer customized food and nutrition</a:t>
            </a:r>
            <a:endParaRPr lang="en-GB" sz="2400" b="1" dirty="0">
              <a:solidFill>
                <a:schemeClr val="accent1"/>
              </a:solidFill>
            </a:endParaRPr>
          </a:p>
        </p:txBody>
      </p:sp>
      <p:pic>
        <p:nvPicPr>
          <p:cNvPr id="5" name="Picture 4"/>
          <p:cNvPicPr>
            <a:picLocks noChangeAspect="1"/>
          </p:cNvPicPr>
          <p:nvPr/>
        </p:nvPicPr>
        <p:blipFill>
          <a:blip r:embed="rId3"/>
          <a:stretch>
            <a:fillRect/>
          </a:stretch>
        </p:blipFill>
        <p:spPr>
          <a:xfrm>
            <a:off x="421208" y="1837740"/>
            <a:ext cx="8184910" cy="4421430"/>
          </a:xfrm>
          <a:prstGeom prst="rect">
            <a:avLst/>
          </a:prstGeom>
        </p:spPr>
      </p:pic>
    </p:spTree>
    <p:extLst>
      <p:ext uri="{BB962C8B-B14F-4D97-AF65-F5344CB8AC3E}">
        <p14:creationId xmlns:p14="http://schemas.microsoft.com/office/powerpoint/2010/main" val="3923638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Slimme fabriek</a:t>
            </a:r>
          </a:p>
        </p:txBody>
      </p:sp>
      <p:sp>
        <p:nvSpPr>
          <p:cNvPr id="3" name="Slide Number Placeholder 2"/>
          <p:cNvSpPr>
            <a:spLocks noGrp="1"/>
          </p:cNvSpPr>
          <p:nvPr>
            <p:ph type="sldNum" sz="quarter" idx="10"/>
          </p:nvPr>
        </p:nvSpPr>
        <p:spPr/>
        <p:txBody>
          <a:bodyPr/>
          <a:lstStyle/>
          <a:p>
            <a:pPr lvl="0"/>
            <a:fld id="{86CB4B4D-7CA3-9044-876B-883B54F8677D}" type="slidenum">
              <a:rPr lang="nl-BE" smtClean="0"/>
              <a:t>21</a:t>
            </a:fld>
            <a:endParaRPr lang="nl-BE" dirty="0"/>
          </a:p>
        </p:txBody>
      </p:sp>
      <p:sp>
        <p:nvSpPr>
          <p:cNvPr id="4" name="Content Placeholder 3"/>
          <p:cNvSpPr>
            <a:spLocks noGrp="1"/>
          </p:cNvSpPr>
          <p:nvPr>
            <p:ph sz="quarter" idx="11"/>
          </p:nvPr>
        </p:nvSpPr>
        <p:spPr>
          <a:xfrm>
            <a:off x="421207" y="1794638"/>
            <a:ext cx="4409209" cy="2029722"/>
          </a:xfrm>
        </p:spPr>
        <p:txBody>
          <a:bodyPr>
            <a:normAutofit/>
          </a:bodyPr>
          <a:lstStyle/>
          <a:p>
            <a:r>
              <a:rPr lang="nl-BE" dirty="0"/>
              <a:t>Slimme machines</a:t>
            </a:r>
          </a:p>
          <a:p>
            <a:pPr lvl="1"/>
            <a:r>
              <a:rPr lang="nl-BE" dirty="0"/>
              <a:t>Machinesturing + procescontrole</a:t>
            </a:r>
          </a:p>
          <a:p>
            <a:pPr lvl="1"/>
            <a:r>
              <a:rPr lang="nl-BE" dirty="0"/>
              <a:t>Sensoren + software</a:t>
            </a:r>
          </a:p>
          <a:p>
            <a:pPr lvl="1"/>
            <a:r>
              <a:rPr lang="nl-BE" dirty="0"/>
              <a:t>Analyse + actie</a:t>
            </a:r>
          </a:p>
        </p:txBody>
      </p:sp>
      <p:sp>
        <p:nvSpPr>
          <p:cNvPr id="5" name="Content Placeholder 4"/>
          <p:cNvSpPr>
            <a:spLocks noGrp="1"/>
          </p:cNvSpPr>
          <p:nvPr>
            <p:ph sz="quarter" idx="12"/>
          </p:nvPr>
        </p:nvSpPr>
        <p:spPr>
          <a:xfrm>
            <a:off x="4949686" y="1792498"/>
            <a:ext cx="3647661" cy="1378085"/>
          </a:xfrm>
        </p:spPr>
        <p:txBody>
          <a:bodyPr>
            <a:normAutofit lnSpcReduction="10000"/>
          </a:bodyPr>
          <a:lstStyle/>
          <a:p>
            <a:r>
              <a:rPr lang="nl-BE" dirty="0"/>
              <a:t>Slimme processen</a:t>
            </a:r>
          </a:p>
          <a:p>
            <a:pPr lvl="1"/>
            <a:r>
              <a:rPr lang="nl-BE" dirty="0"/>
              <a:t>Product bepaald proces</a:t>
            </a:r>
          </a:p>
          <a:p>
            <a:pPr lvl="1"/>
            <a:r>
              <a:rPr lang="nl-BE" dirty="0"/>
              <a:t>Elke schakel proces</a:t>
            </a:r>
          </a:p>
        </p:txBody>
      </p:sp>
      <p:sp>
        <p:nvSpPr>
          <p:cNvPr id="6" name="Content Placeholder 4"/>
          <p:cNvSpPr txBox="1">
            <a:spLocks/>
          </p:cNvSpPr>
          <p:nvPr/>
        </p:nvSpPr>
        <p:spPr>
          <a:xfrm>
            <a:off x="4949686" y="3295947"/>
            <a:ext cx="3647662" cy="1454958"/>
          </a:xfrm>
          <a:prstGeom prst="rect">
            <a:avLst/>
          </a:prstGeom>
          <a:ln w="38100">
            <a:solidFill>
              <a:schemeClr val="accent6"/>
            </a:solidFill>
          </a:ln>
        </p:spPr>
        <p:txBody>
          <a:bodyPr vert="horz" lIns="91440" tIns="45720" rIns="91440" bIns="45720" rtlCol="0">
            <a:normAutofit fontScale="92500" lnSpcReduction="20000"/>
          </a:bodyPr>
          <a:lstStyle>
            <a:lvl1pPr marL="342900" indent="-342900" algn="l" defTabSz="685800" rtl="0" eaLnBrk="1" latinLnBrk="0" hangingPunct="1">
              <a:lnSpc>
                <a:spcPct val="100000"/>
              </a:lnSpc>
              <a:spcBef>
                <a:spcPts val="750"/>
              </a:spcBef>
              <a:buClr>
                <a:schemeClr val="accent2"/>
              </a:buClr>
              <a:buSzPct val="110000"/>
              <a:buFont typeface="Arial Narrow" panose="020B0606020202030204" pitchFamily="34" charset="0"/>
              <a:buChar char="■"/>
              <a:defRPr sz="2800" kern="1200">
                <a:solidFill>
                  <a:schemeClr val="tx1"/>
                </a:solidFill>
                <a:latin typeface="+mn-lt"/>
                <a:ea typeface="+mn-ea"/>
                <a:cs typeface="+mn-cs"/>
              </a:defRPr>
            </a:lvl1pPr>
            <a:lvl2pPr marL="594000" marR="0" indent="-285750" algn="l" defTabSz="914400" rtl="0" eaLnBrk="1" fontAlgn="auto" latinLnBrk="0" hangingPunct="1">
              <a:lnSpc>
                <a:spcPct val="100000"/>
              </a:lnSpc>
              <a:spcBef>
                <a:spcPts val="600"/>
              </a:spcBef>
              <a:spcAft>
                <a:spcPts val="0"/>
              </a:spcAft>
              <a:buClrTx/>
              <a:buSzPct val="85000"/>
              <a:buFont typeface="Arial Narrow" panose="020B0606020202030204" pitchFamily="34" charset="0"/>
              <a:buChar char="■"/>
              <a:tabLst/>
              <a:defRPr sz="2400" kern="1200">
                <a:solidFill>
                  <a:schemeClr val="tx1"/>
                </a:solidFill>
                <a:latin typeface="+mn-lt"/>
                <a:ea typeface="+mn-ea"/>
                <a:cs typeface="+mn-cs"/>
              </a:defRPr>
            </a:lvl2pPr>
            <a:lvl3pPr marL="900000" marR="0" indent="-285750" algn="l" defTabSz="914400" rtl="0" eaLnBrk="1" fontAlgn="auto" latinLnBrk="0" hangingPunct="1">
              <a:lnSpc>
                <a:spcPct val="100000"/>
              </a:lnSpc>
              <a:spcBef>
                <a:spcPts val="600"/>
              </a:spcBef>
              <a:spcAft>
                <a:spcPts val="0"/>
              </a:spcAft>
              <a:buClrTx/>
              <a:buSzPct val="85000"/>
              <a:buFont typeface="Arial Narrow" panose="020B0606020202030204" pitchFamily="34" charset="0"/>
              <a:buChar char="■"/>
              <a:tabLst/>
              <a:defRPr sz="2000" kern="1200">
                <a:solidFill>
                  <a:schemeClr val="accent3"/>
                </a:solidFill>
                <a:latin typeface="+mn-lt"/>
                <a:ea typeface="+mn-ea"/>
                <a:cs typeface="+mn-cs"/>
              </a:defRPr>
            </a:lvl3pPr>
            <a:lvl4pPr marL="1188000" marR="0" indent="-285750" algn="l" defTabSz="914400" rtl="0" eaLnBrk="1" fontAlgn="auto" latinLnBrk="0" hangingPunct="1">
              <a:lnSpc>
                <a:spcPct val="100000"/>
              </a:lnSpc>
              <a:spcBef>
                <a:spcPts val="600"/>
              </a:spcBef>
              <a:spcAft>
                <a:spcPts val="0"/>
              </a:spcAft>
              <a:buClrTx/>
              <a:buSzPct val="85000"/>
              <a:buFont typeface="Arial Narrow" panose="020B0606020202030204" pitchFamily="34" charset="0"/>
              <a:buChar char="■"/>
              <a:tabLst/>
              <a:defRPr sz="1800" kern="1200">
                <a:solidFill>
                  <a:schemeClr val="accent4"/>
                </a:solidFill>
                <a:latin typeface="+mn-lt"/>
                <a:ea typeface="+mn-ea"/>
                <a:cs typeface="+mn-cs"/>
              </a:defRPr>
            </a:lvl4pPr>
            <a:lvl5pPr marL="1494000" marR="0" indent="-285750" algn="l" defTabSz="914400" rtl="0" eaLnBrk="1" fontAlgn="auto" latinLnBrk="0" hangingPunct="1">
              <a:lnSpc>
                <a:spcPct val="100000"/>
              </a:lnSpc>
              <a:spcBef>
                <a:spcPts val="600"/>
              </a:spcBef>
              <a:spcAft>
                <a:spcPts val="0"/>
              </a:spcAft>
              <a:buClrTx/>
              <a:buSzPct val="50000"/>
              <a:buFont typeface="Arial Narrow" panose="020B0606020202030204" pitchFamily="34" charset="0"/>
              <a:buChar char="■"/>
              <a:tabLst/>
              <a:defRPr sz="1600" kern="1200">
                <a:solidFill>
                  <a:schemeClr val="accent5"/>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nl-BE" dirty="0"/>
              <a:t>Slimme producten</a:t>
            </a:r>
          </a:p>
          <a:p>
            <a:pPr lvl="1"/>
            <a:r>
              <a:rPr lang="nl-BE" dirty="0"/>
              <a:t>Barcode, sensoren</a:t>
            </a:r>
          </a:p>
          <a:p>
            <a:pPr lvl="2"/>
            <a:r>
              <a:rPr lang="nl-BE" dirty="0" err="1"/>
              <a:t>Tracebility</a:t>
            </a:r>
            <a:r>
              <a:rPr lang="nl-BE" dirty="0"/>
              <a:t>, kwaliteit</a:t>
            </a:r>
          </a:p>
          <a:p>
            <a:pPr lvl="1"/>
            <a:r>
              <a:rPr lang="nl-BE" dirty="0"/>
              <a:t>Meerwaarde consument</a:t>
            </a:r>
          </a:p>
        </p:txBody>
      </p:sp>
      <p:pic>
        <p:nvPicPr>
          <p:cNvPr id="8" name="Picture 7"/>
          <p:cNvPicPr>
            <a:picLocks noChangeAspect="1"/>
          </p:cNvPicPr>
          <p:nvPr/>
        </p:nvPicPr>
        <p:blipFill>
          <a:blip r:embed="rId3"/>
          <a:stretch>
            <a:fillRect/>
          </a:stretch>
        </p:blipFill>
        <p:spPr>
          <a:xfrm>
            <a:off x="310157" y="3968483"/>
            <a:ext cx="1991746" cy="1120357"/>
          </a:xfrm>
          <a:prstGeom prst="rect">
            <a:avLst/>
          </a:prstGeom>
        </p:spPr>
      </p:pic>
      <p:pic>
        <p:nvPicPr>
          <p:cNvPr id="9" name="Picture 8"/>
          <p:cNvPicPr>
            <a:picLocks noChangeAspect="1"/>
          </p:cNvPicPr>
          <p:nvPr/>
        </p:nvPicPr>
        <p:blipFill>
          <a:blip r:embed="rId4"/>
          <a:stretch>
            <a:fillRect/>
          </a:stretch>
        </p:blipFill>
        <p:spPr>
          <a:xfrm>
            <a:off x="4363504" y="4782447"/>
            <a:ext cx="1450978" cy="817661"/>
          </a:xfrm>
          <a:prstGeom prst="rect">
            <a:avLst/>
          </a:prstGeom>
        </p:spPr>
      </p:pic>
      <p:pic>
        <p:nvPicPr>
          <p:cNvPr id="11" name="Picture 10"/>
          <p:cNvPicPr>
            <a:picLocks noChangeAspect="1"/>
          </p:cNvPicPr>
          <p:nvPr/>
        </p:nvPicPr>
        <p:blipFill rotWithShape="1">
          <a:blip r:embed="rId5"/>
          <a:srcRect r="15237"/>
          <a:stretch/>
        </p:blipFill>
        <p:spPr>
          <a:xfrm>
            <a:off x="2284921" y="5236313"/>
            <a:ext cx="1900381" cy="1204193"/>
          </a:xfrm>
          <a:prstGeom prst="rect">
            <a:avLst/>
          </a:prstGeom>
        </p:spPr>
      </p:pic>
      <p:pic>
        <p:nvPicPr>
          <p:cNvPr id="10" name="Picture 9"/>
          <p:cNvPicPr>
            <a:picLocks noChangeAspect="1"/>
          </p:cNvPicPr>
          <p:nvPr/>
        </p:nvPicPr>
        <p:blipFill>
          <a:blip r:embed="rId6"/>
          <a:stretch>
            <a:fillRect/>
          </a:stretch>
        </p:blipFill>
        <p:spPr>
          <a:xfrm>
            <a:off x="310157" y="5204778"/>
            <a:ext cx="1880696" cy="1267265"/>
          </a:xfrm>
          <a:prstGeom prst="rect">
            <a:avLst/>
          </a:prstGeom>
        </p:spPr>
      </p:pic>
      <p:pic>
        <p:nvPicPr>
          <p:cNvPr id="12" name="Picture 11"/>
          <p:cNvPicPr>
            <a:picLocks noChangeAspect="1"/>
          </p:cNvPicPr>
          <p:nvPr/>
        </p:nvPicPr>
        <p:blipFill>
          <a:blip r:embed="rId7"/>
          <a:stretch>
            <a:fillRect/>
          </a:stretch>
        </p:blipFill>
        <p:spPr>
          <a:xfrm>
            <a:off x="2448338" y="3933604"/>
            <a:ext cx="1736964" cy="1172931"/>
          </a:xfrm>
          <a:prstGeom prst="rect">
            <a:avLst/>
          </a:prstGeom>
        </p:spPr>
      </p:pic>
      <p:pic>
        <p:nvPicPr>
          <p:cNvPr id="13" name="Picture 12"/>
          <p:cNvPicPr>
            <a:picLocks noChangeAspect="1"/>
          </p:cNvPicPr>
          <p:nvPr/>
        </p:nvPicPr>
        <p:blipFill>
          <a:blip r:embed="rId8"/>
          <a:stretch>
            <a:fillRect/>
          </a:stretch>
        </p:blipFill>
        <p:spPr>
          <a:xfrm>
            <a:off x="4677136" y="5651964"/>
            <a:ext cx="1418864" cy="1027088"/>
          </a:xfrm>
          <a:prstGeom prst="rect">
            <a:avLst/>
          </a:prstGeom>
        </p:spPr>
      </p:pic>
      <p:pic>
        <p:nvPicPr>
          <p:cNvPr id="16" name="Picture 15"/>
          <p:cNvPicPr>
            <a:picLocks noChangeAspect="1"/>
          </p:cNvPicPr>
          <p:nvPr/>
        </p:nvPicPr>
        <p:blipFill>
          <a:blip r:embed="rId9"/>
          <a:stretch>
            <a:fillRect/>
          </a:stretch>
        </p:blipFill>
        <p:spPr>
          <a:xfrm>
            <a:off x="6184789" y="4822807"/>
            <a:ext cx="2412558" cy="1070573"/>
          </a:xfrm>
          <a:prstGeom prst="rect">
            <a:avLst/>
          </a:prstGeom>
        </p:spPr>
      </p:pic>
    </p:spTree>
    <p:extLst>
      <p:ext uri="{BB962C8B-B14F-4D97-AF65-F5344CB8AC3E}">
        <p14:creationId xmlns:p14="http://schemas.microsoft.com/office/powerpoint/2010/main" val="2937677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Slimme fabriek: digitalisatie</a:t>
            </a:r>
          </a:p>
        </p:txBody>
      </p:sp>
      <p:sp>
        <p:nvSpPr>
          <p:cNvPr id="3" name="Slide Number Placeholder 2"/>
          <p:cNvSpPr>
            <a:spLocks noGrp="1"/>
          </p:cNvSpPr>
          <p:nvPr>
            <p:ph type="sldNum" sz="quarter" idx="10"/>
          </p:nvPr>
        </p:nvSpPr>
        <p:spPr/>
        <p:txBody>
          <a:bodyPr/>
          <a:lstStyle/>
          <a:p>
            <a:pPr lvl="0"/>
            <a:fld id="{86CB4B4D-7CA3-9044-876B-883B54F8677D}" type="slidenum">
              <a:rPr lang="nl-BE" smtClean="0"/>
              <a:t>22</a:t>
            </a:fld>
            <a:endParaRPr lang="nl-BE"/>
          </a:p>
        </p:txBody>
      </p:sp>
      <p:sp>
        <p:nvSpPr>
          <p:cNvPr id="6" name="Content Placeholder 5"/>
          <p:cNvSpPr>
            <a:spLocks noGrp="1"/>
          </p:cNvSpPr>
          <p:nvPr>
            <p:ph sz="quarter" idx="11"/>
          </p:nvPr>
        </p:nvSpPr>
        <p:spPr>
          <a:xfrm>
            <a:off x="4501583" y="1927762"/>
            <a:ext cx="4456219" cy="2208626"/>
          </a:xfrm>
        </p:spPr>
        <p:txBody>
          <a:bodyPr>
            <a:normAutofit/>
          </a:bodyPr>
          <a:lstStyle/>
          <a:p>
            <a:r>
              <a:rPr lang="nl-BE" dirty="0"/>
              <a:t>Optimale inzet machines, mensen, grondstoffen</a:t>
            </a:r>
          </a:p>
          <a:p>
            <a:r>
              <a:rPr lang="nl-BE" dirty="0"/>
              <a:t>Verbeterde communicatie en samenwerking</a:t>
            </a:r>
          </a:p>
        </p:txBody>
      </p:sp>
      <p:sp>
        <p:nvSpPr>
          <p:cNvPr id="13" name="Content Placeholder 12"/>
          <p:cNvSpPr>
            <a:spLocks noGrp="1"/>
          </p:cNvSpPr>
          <p:nvPr>
            <p:ph sz="quarter" idx="12"/>
          </p:nvPr>
        </p:nvSpPr>
        <p:spPr>
          <a:xfrm>
            <a:off x="556039" y="1935991"/>
            <a:ext cx="3632200" cy="2208627"/>
          </a:xfrm>
        </p:spPr>
        <p:txBody>
          <a:bodyPr/>
          <a:lstStyle/>
          <a:p>
            <a:r>
              <a:rPr lang="nl-BE" dirty="0"/>
              <a:t>Kortere time </a:t>
            </a:r>
            <a:r>
              <a:rPr lang="nl-BE" dirty="0" err="1"/>
              <a:t>to</a:t>
            </a:r>
            <a:r>
              <a:rPr lang="nl-BE" dirty="0"/>
              <a:t> market</a:t>
            </a:r>
          </a:p>
          <a:p>
            <a:r>
              <a:rPr lang="nl-BE" dirty="0"/>
              <a:t>Kwaliteitsstijging</a:t>
            </a:r>
          </a:p>
          <a:p>
            <a:r>
              <a:rPr lang="nl-BE" dirty="0"/>
              <a:t>Reductie overall </a:t>
            </a:r>
            <a:r>
              <a:rPr lang="nl-BE" dirty="0" err="1"/>
              <a:t>costs</a:t>
            </a:r>
            <a:endParaRPr lang="nl-BE" dirty="0"/>
          </a:p>
          <a:p>
            <a:r>
              <a:rPr lang="nl-BE" dirty="0"/>
              <a:t>Productiviteitswinst</a:t>
            </a:r>
          </a:p>
          <a:p>
            <a:endParaRPr lang="nl-BE" dirty="0"/>
          </a:p>
        </p:txBody>
      </p:sp>
      <p:pic>
        <p:nvPicPr>
          <p:cNvPr id="9" name="Picture 8"/>
          <p:cNvPicPr>
            <a:picLocks noChangeAspect="1"/>
          </p:cNvPicPr>
          <p:nvPr/>
        </p:nvPicPr>
        <p:blipFill>
          <a:blip r:embed="rId3"/>
          <a:stretch>
            <a:fillRect/>
          </a:stretch>
        </p:blipFill>
        <p:spPr>
          <a:xfrm>
            <a:off x="3071191" y="4580145"/>
            <a:ext cx="5886612" cy="1958768"/>
          </a:xfrm>
          <a:prstGeom prst="rect">
            <a:avLst/>
          </a:prstGeom>
        </p:spPr>
      </p:pic>
      <p:pic>
        <p:nvPicPr>
          <p:cNvPr id="14" name="Picture 13"/>
          <p:cNvPicPr>
            <a:picLocks noChangeAspect="1"/>
          </p:cNvPicPr>
          <p:nvPr/>
        </p:nvPicPr>
        <p:blipFill>
          <a:blip r:embed="rId4"/>
          <a:stretch>
            <a:fillRect/>
          </a:stretch>
        </p:blipFill>
        <p:spPr>
          <a:xfrm>
            <a:off x="421208" y="4580145"/>
            <a:ext cx="2352425" cy="2017439"/>
          </a:xfrm>
          <a:prstGeom prst="rect">
            <a:avLst/>
          </a:prstGeom>
        </p:spPr>
      </p:pic>
    </p:spTree>
    <p:extLst>
      <p:ext uri="{BB962C8B-B14F-4D97-AF65-F5344CB8AC3E}">
        <p14:creationId xmlns:p14="http://schemas.microsoft.com/office/powerpoint/2010/main" val="90957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691993" y="5539520"/>
            <a:ext cx="2143125" cy="1200150"/>
          </a:xfrm>
          <a:prstGeom prst="rect">
            <a:avLst/>
          </a:prstGeom>
        </p:spPr>
      </p:pic>
      <p:sp>
        <p:nvSpPr>
          <p:cNvPr id="6" name="Title 5"/>
          <p:cNvSpPr>
            <a:spLocks noGrp="1"/>
          </p:cNvSpPr>
          <p:nvPr>
            <p:ph type="title"/>
          </p:nvPr>
        </p:nvSpPr>
        <p:spPr/>
        <p:txBody>
          <a:bodyPr/>
          <a:lstStyle/>
          <a:p>
            <a:r>
              <a:rPr lang="nl-BE" dirty="0"/>
              <a:t>Acties </a:t>
            </a:r>
            <a:r>
              <a:rPr lang="nl-BE" dirty="0" err="1"/>
              <a:t>Flanders</a:t>
            </a:r>
            <a:r>
              <a:rPr lang="nl-BE" dirty="0"/>
              <a:t>’ FOOD: on </a:t>
            </a:r>
            <a:r>
              <a:rPr lang="nl-BE" dirty="0" err="1"/>
              <a:t>going</a:t>
            </a:r>
            <a:endParaRPr lang="nl-BE" dirty="0"/>
          </a:p>
        </p:txBody>
      </p:sp>
      <p:sp>
        <p:nvSpPr>
          <p:cNvPr id="3" name="Slide Number Placeholder 2"/>
          <p:cNvSpPr>
            <a:spLocks noGrp="1"/>
          </p:cNvSpPr>
          <p:nvPr>
            <p:ph type="sldNum" sz="quarter" idx="10"/>
          </p:nvPr>
        </p:nvSpPr>
        <p:spPr/>
        <p:txBody>
          <a:bodyPr/>
          <a:lstStyle/>
          <a:p>
            <a:pPr lvl="0"/>
            <a:fld id="{86CB4B4D-7CA3-9044-876B-883B54F8677D}" type="slidenum">
              <a:rPr lang="nl-BE" smtClean="0"/>
              <a:t>23</a:t>
            </a:fld>
            <a:endParaRPr lang="nl-BE"/>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526" y="1977730"/>
            <a:ext cx="2369762" cy="2149039"/>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t="22107" b="23601"/>
          <a:stretch/>
        </p:blipFill>
        <p:spPr>
          <a:xfrm>
            <a:off x="4394493" y="2541631"/>
            <a:ext cx="3858205" cy="1190157"/>
          </a:xfrm>
          <a:prstGeom prst="rect">
            <a:avLst/>
          </a:prstGeom>
        </p:spPr>
      </p:pic>
      <p:sp>
        <p:nvSpPr>
          <p:cNvPr id="12" name="TextBox 11"/>
          <p:cNvSpPr txBox="1"/>
          <p:nvPr/>
        </p:nvSpPr>
        <p:spPr>
          <a:xfrm>
            <a:off x="264075" y="4537683"/>
            <a:ext cx="2998304" cy="1015663"/>
          </a:xfrm>
          <a:prstGeom prst="rect">
            <a:avLst/>
          </a:prstGeom>
        </p:spPr>
        <p:txBody>
          <a:bodyPr wrap="square" rtlCol="0">
            <a:spAutoFit/>
          </a:bodyPr>
          <a:lstStyle/>
          <a:p>
            <a:pPr>
              <a:buClr>
                <a:schemeClr val="accent2"/>
              </a:buClr>
              <a:buSzPct val="110000"/>
            </a:pPr>
            <a:r>
              <a:rPr lang="nl-BE" sz="6000" b="1" dirty="0">
                <a:solidFill>
                  <a:schemeClr val="accent1"/>
                </a:solidFill>
              </a:rPr>
              <a:t>2DIGIT</a:t>
            </a:r>
          </a:p>
        </p:txBody>
      </p:sp>
      <p:sp>
        <p:nvSpPr>
          <p:cNvPr id="2" name="TextBox 1"/>
          <p:cNvSpPr txBox="1"/>
          <p:nvPr/>
        </p:nvSpPr>
        <p:spPr>
          <a:xfrm>
            <a:off x="4729314" y="5323096"/>
            <a:ext cx="2494626" cy="1200329"/>
          </a:xfrm>
          <a:prstGeom prst="rect">
            <a:avLst/>
          </a:prstGeom>
        </p:spPr>
        <p:txBody>
          <a:bodyPr wrap="square" rtlCol="0">
            <a:spAutoFit/>
          </a:bodyPr>
          <a:lstStyle/>
          <a:p>
            <a:pPr>
              <a:buClr>
                <a:schemeClr val="accent2"/>
              </a:buClr>
              <a:buSzPct val="110000"/>
            </a:pPr>
            <a:r>
              <a:rPr lang="nl-BE" sz="7200" b="1" i="1" dirty="0">
                <a:solidFill>
                  <a:schemeClr val="accent1"/>
                </a:solidFill>
              </a:rPr>
              <a:t>WIFI</a:t>
            </a:r>
            <a:endParaRPr lang="nl-BE" sz="2800" dirty="0">
              <a:solidFill>
                <a:schemeClr val="accent1"/>
              </a:solidFill>
            </a:endParaRPr>
          </a:p>
        </p:txBody>
      </p:sp>
      <p:pic>
        <p:nvPicPr>
          <p:cNvPr id="7" name="Picture 6">
            <a:extLst>
              <a:ext uri="{FF2B5EF4-FFF2-40B4-BE49-F238E27FC236}">
                <a16:creationId xmlns:a16="http://schemas.microsoft.com/office/drawing/2014/main" id="{1A3D698D-4EE1-4728-BB0E-191AB7794DA1}"/>
              </a:ext>
            </a:extLst>
          </p:cNvPr>
          <p:cNvPicPr>
            <a:picLocks noChangeAspect="1"/>
          </p:cNvPicPr>
          <p:nvPr/>
        </p:nvPicPr>
        <p:blipFill>
          <a:blip r:embed="rId6"/>
          <a:stretch>
            <a:fillRect/>
          </a:stretch>
        </p:blipFill>
        <p:spPr>
          <a:xfrm>
            <a:off x="6407968" y="4948431"/>
            <a:ext cx="2543010" cy="1030171"/>
          </a:xfrm>
          <a:prstGeom prst="rect">
            <a:avLst/>
          </a:prstGeom>
        </p:spPr>
      </p:pic>
      <p:sp>
        <p:nvSpPr>
          <p:cNvPr id="8" name="TextBox 7">
            <a:extLst>
              <a:ext uri="{FF2B5EF4-FFF2-40B4-BE49-F238E27FC236}">
                <a16:creationId xmlns:a16="http://schemas.microsoft.com/office/drawing/2014/main" id="{6F7673D1-1B78-4A8A-AA73-0A275D699507}"/>
              </a:ext>
            </a:extLst>
          </p:cNvPr>
          <p:cNvSpPr txBox="1"/>
          <p:nvPr/>
        </p:nvSpPr>
        <p:spPr>
          <a:xfrm>
            <a:off x="5959366" y="4559432"/>
            <a:ext cx="2875752" cy="646331"/>
          </a:xfrm>
          <a:prstGeom prst="rect">
            <a:avLst/>
          </a:prstGeom>
        </p:spPr>
        <p:txBody>
          <a:bodyPr wrap="square" rtlCol="0">
            <a:spAutoFit/>
          </a:bodyPr>
          <a:lstStyle/>
          <a:p>
            <a:pPr>
              <a:buClr>
                <a:schemeClr val="accent2"/>
              </a:buClr>
              <a:buSzPct val="110000"/>
            </a:pPr>
            <a:r>
              <a:rPr lang="en-US" dirty="0" err="1">
                <a:solidFill>
                  <a:schemeClr val="accent1"/>
                </a:solidFill>
                <a:latin typeface="Verdana" panose="020B0604030504040204" pitchFamily="34" charset="0"/>
                <a:ea typeface="Verdana" panose="020B0604030504040204" pitchFamily="34" charset="0"/>
                <a:cs typeface="Verdana" panose="020B0604030504040204" pitchFamily="34" charset="0"/>
              </a:rPr>
              <a:t>Competentieprognose</a:t>
            </a:r>
            <a:r>
              <a:rPr lang="en-US" dirty="0">
                <a:solidFill>
                  <a:schemeClr val="accent1"/>
                </a:solidFill>
                <a:latin typeface="Verdana" panose="020B0604030504040204" pitchFamily="34" charset="0"/>
                <a:ea typeface="Verdana" panose="020B0604030504040204" pitchFamily="34" charset="0"/>
                <a:cs typeface="Verdana" panose="020B0604030504040204" pitchFamily="34" charset="0"/>
              </a:rPr>
              <a:t> </a:t>
            </a:r>
            <a:r>
              <a:rPr lang="en-US" dirty="0" err="1">
                <a:solidFill>
                  <a:schemeClr val="accent1"/>
                </a:solidFill>
                <a:latin typeface="Verdana" panose="020B0604030504040204" pitchFamily="34" charset="0"/>
                <a:ea typeface="Verdana" panose="020B0604030504040204" pitchFamily="34" charset="0"/>
                <a:cs typeface="Verdana" panose="020B0604030504040204" pitchFamily="34" charset="0"/>
              </a:rPr>
              <a:t>digitalisering</a:t>
            </a:r>
            <a:endParaRPr lang="en-BE" dirty="0" err="1">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49596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BE" dirty="0"/>
              <a:t>Acties </a:t>
            </a:r>
            <a:r>
              <a:rPr lang="nl-BE" dirty="0" err="1"/>
              <a:t>Flanders</a:t>
            </a:r>
            <a:r>
              <a:rPr lang="nl-BE" dirty="0"/>
              <a:t>’ FOOD: 2018 ?</a:t>
            </a:r>
          </a:p>
        </p:txBody>
      </p:sp>
      <p:sp>
        <p:nvSpPr>
          <p:cNvPr id="3" name="Slide Number Placeholder 2"/>
          <p:cNvSpPr>
            <a:spLocks noGrp="1"/>
          </p:cNvSpPr>
          <p:nvPr>
            <p:ph type="sldNum" sz="quarter" idx="10"/>
          </p:nvPr>
        </p:nvSpPr>
        <p:spPr/>
        <p:txBody>
          <a:bodyPr/>
          <a:lstStyle/>
          <a:p>
            <a:pPr lvl="0"/>
            <a:fld id="{86CB4B4D-7CA3-9044-876B-883B54F8677D}" type="slidenum">
              <a:rPr lang="nl-BE" smtClean="0"/>
              <a:t>24</a:t>
            </a:fld>
            <a:endParaRPr lang="nl-BE"/>
          </a:p>
        </p:txBody>
      </p:sp>
      <p:sp>
        <p:nvSpPr>
          <p:cNvPr id="5" name="TextBox 4"/>
          <p:cNvSpPr txBox="1"/>
          <p:nvPr/>
        </p:nvSpPr>
        <p:spPr>
          <a:xfrm>
            <a:off x="315686" y="1605907"/>
            <a:ext cx="8240486" cy="5570756"/>
          </a:xfrm>
          <a:prstGeom prst="rect">
            <a:avLst/>
          </a:prstGeom>
        </p:spPr>
        <p:txBody>
          <a:bodyPr wrap="square" rtlCol="0">
            <a:spAutoFit/>
          </a:bodyPr>
          <a:lstStyle/>
          <a:p>
            <a:pPr>
              <a:buClr>
                <a:schemeClr val="accent2"/>
              </a:buClr>
              <a:buSzPct val="110000"/>
            </a:pPr>
            <a:r>
              <a:rPr lang="en-US" sz="2800" dirty="0">
                <a:solidFill>
                  <a:schemeClr val="accent1"/>
                </a:solidFill>
              </a:rPr>
              <a:t>Studies </a:t>
            </a:r>
            <a:r>
              <a:rPr lang="en-US" sz="2800" dirty="0" err="1">
                <a:solidFill>
                  <a:schemeClr val="accent1"/>
                </a:solidFill>
              </a:rPr>
              <a:t>en</a:t>
            </a:r>
            <a:r>
              <a:rPr lang="en-US" sz="2800" dirty="0">
                <a:solidFill>
                  <a:schemeClr val="accent1"/>
                </a:solidFill>
              </a:rPr>
              <a:t> </a:t>
            </a:r>
            <a:r>
              <a:rPr lang="en-US" sz="2800" dirty="0" err="1">
                <a:solidFill>
                  <a:schemeClr val="accent1"/>
                </a:solidFill>
              </a:rPr>
              <a:t>projecten</a:t>
            </a:r>
            <a:r>
              <a:rPr lang="en-US" sz="2800" dirty="0">
                <a:solidFill>
                  <a:schemeClr val="accent1"/>
                </a:solidFill>
              </a:rPr>
              <a:t> </a:t>
            </a:r>
            <a:r>
              <a:rPr lang="en-US" sz="2800" dirty="0" err="1">
                <a:solidFill>
                  <a:schemeClr val="accent1"/>
                </a:solidFill>
              </a:rPr>
              <a:t>ingediend</a:t>
            </a:r>
            <a:r>
              <a:rPr lang="en-US" sz="2800" dirty="0">
                <a:solidFill>
                  <a:schemeClr val="accent1"/>
                </a:solidFill>
              </a:rPr>
              <a:t> in de </a:t>
            </a:r>
            <a:r>
              <a:rPr lang="en-US" sz="2800" dirty="0" err="1">
                <a:solidFill>
                  <a:schemeClr val="accent1"/>
                </a:solidFill>
              </a:rPr>
              <a:t>oproep</a:t>
            </a:r>
            <a:r>
              <a:rPr lang="en-US" sz="2800" dirty="0">
                <a:solidFill>
                  <a:schemeClr val="accent1"/>
                </a:solidFill>
              </a:rPr>
              <a:t> ‘</a:t>
            </a:r>
            <a:r>
              <a:rPr lang="en-US" sz="2800" dirty="0" err="1">
                <a:solidFill>
                  <a:schemeClr val="accent1"/>
                </a:solidFill>
              </a:rPr>
              <a:t>industrie</a:t>
            </a:r>
            <a:r>
              <a:rPr lang="en-US" sz="2800" dirty="0">
                <a:solidFill>
                  <a:schemeClr val="accent1"/>
                </a:solidFill>
              </a:rPr>
              <a:t> 4.0’</a:t>
            </a:r>
          </a:p>
          <a:p>
            <a:pPr marL="457200" indent="-457200">
              <a:buClr>
                <a:schemeClr val="accent2"/>
              </a:buClr>
              <a:buSzPct val="110000"/>
              <a:buFont typeface="Arial" panose="020B0604020202020204" pitchFamily="34" charset="0"/>
              <a:buChar char="•"/>
            </a:pPr>
            <a:r>
              <a:rPr lang="en-US" sz="2000" dirty="0" err="1">
                <a:solidFill>
                  <a:schemeClr val="accent1"/>
                </a:solidFill>
              </a:rPr>
              <a:t>Nieuwe</a:t>
            </a:r>
            <a:r>
              <a:rPr lang="en-US" sz="2000" dirty="0">
                <a:solidFill>
                  <a:schemeClr val="accent1"/>
                </a:solidFill>
              </a:rPr>
              <a:t> </a:t>
            </a:r>
            <a:r>
              <a:rPr lang="en-US" sz="2000" dirty="0" err="1">
                <a:solidFill>
                  <a:schemeClr val="accent1"/>
                </a:solidFill>
              </a:rPr>
              <a:t>sensoren</a:t>
            </a:r>
            <a:r>
              <a:rPr lang="en-US" sz="2000" dirty="0">
                <a:solidFill>
                  <a:schemeClr val="accent1"/>
                </a:solidFill>
              </a:rPr>
              <a:t> (MIP </a:t>
            </a:r>
            <a:r>
              <a:rPr lang="en-US" sz="2000" dirty="0" err="1">
                <a:solidFill>
                  <a:schemeClr val="accent1"/>
                </a:solidFill>
              </a:rPr>
              <a:t>gebaseerd</a:t>
            </a:r>
            <a:r>
              <a:rPr lang="en-US" sz="2000" dirty="0">
                <a:solidFill>
                  <a:schemeClr val="accent1"/>
                </a:solidFill>
              </a:rPr>
              <a:t>), cases </a:t>
            </a:r>
            <a:r>
              <a:rPr lang="en-US" sz="2000" dirty="0" err="1">
                <a:solidFill>
                  <a:schemeClr val="accent1"/>
                </a:solidFill>
              </a:rPr>
              <a:t>peptiden</a:t>
            </a:r>
            <a:r>
              <a:rPr lang="en-US" sz="2000" dirty="0">
                <a:solidFill>
                  <a:schemeClr val="accent1"/>
                </a:solidFill>
              </a:rPr>
              <a:t>, </a:t>
            </a:r>
            <a:r>
              <a:rPr lang="en-US" sz="2000" dirty="0" err="1">
                <a:solidFill>
                  <a:schemeClr val="accent1"/>
                </a:solidFill>
              </a:rPr>
              <a:t>pesticiden</a:t>
            </a:r>
            <a:r>
              <a:rPr lang="en-US" sz="2000" dirty="0">
                <a:solidFill>
                  <a:schemeClr val="accent1"/>
                </a:solidFill>
              </a:rPr>
              <a:t>, </a:t>
            </a:r>
            <a:r>
              <a:rPr lang="en-US" sz="2000" dirty="0" err="1">
                <a:solidFill>
                  <a:schemeClr val="accent1"/>
                </a:solidFill>
              </a:rPr>
              <a:t>bacteriologie</a:t>
            </a:r>
            <a:r>
              <a:rPr lang="en-US" sz="2000" dirty="0">
                <a:solidFill>
                  <a:schemeClr val="accent1"/>
                </a:solidFill>
              </a:rPr>
              <a:t>: </a:t>
            </a:r>
            <a:r>
              <a:rPr lang="en-US" sz="2000" dirty="0" err="1">
                <a:solidFill>
                  <a:schemeClr val="accent1"/>
                </a:solidFill>
              </a:rPr>
              <a:t>collectieve</a:t>
            </a:r>
            <a:r>
              <a:rPr lang="en-US" sz="2000" dirty="0">
                <a:solidFill>
                  <a:schemeClr val="accent1"/>
                </a:solidFill>
              </a:rPr>
              <a:t> </a:t>
            </a:r>
            <a:r>
              <a:rPr lang="en-US" sz="2000" dirty="0" err="1">
                <a:solidFill>
                  <a:schemeClr val="accent1"/>
                </a:solidFill>
              </a:rPr>
              <a:t>technologische</a:t>
            </a:r>
            <a:r>
              <a:rPr lang="en-US" sz="2000" dirty="0">
                <a:solidFill>
                  <a:schemeClr val="accent1"/>
                </a:solidFill>
              </a:rPr>
              <a:t> </a:t>
            </a:r>
            <a:r>
              <a:rPr lang="en-US" sz="2000" dirty="0" err="1">
                <a:solidFill>
                  <a:schemeClr val="accent1"/>
                </a:solidFill>
              </a:rPr>
              <a:t>studie</a:t>
            </a:r>
            <a:endParaRPr lang="en-US" sz="2000" dirty="0">
              <a:solidFill>
                <a:schemeClr val="accent1"/>
              </a:solidFill>
            </a:endParaRPr>
          </a:p>
          <a:p>
            <a:pPr marL="457200" indent="-457200">
              <a:buClr>
                <a:schemeClr val="accent2"/>
              </a:buClr>
              <a:buSzPct val="110000"/>
              <a:buFont typeface="Arial" panose="020B0604020202020204" pitchFamily="34" charset="0"/>
              <a:buChar char="•"/>
            </a:pPr>
            <a:r>
              <a:rPr lang="en-US" sz="2000" dirty="0" err="1">
                <a:solidFill>
                  <a:schemeClr val="accent1"/>
                </a:solidFill>
              </a:rPr>
              <a:t>Agrifood</a:t>
            </a:r>
            <a:r>
              <a:rPr lang="en-US" sz="2000" dirty="0">
                <a:solidFill>
                  <a:schemeClr val="accent1"/>
                </a:solidFill>
              </a:rPr>
              <a:t> 4.0: (case </a:t>
            </a:r>
            <a:r>
              <a:rPr lang="en-US" sz="2000" dirty="0" err="1">
                <a:solidFill>
                  <a:schemeClr val="accent1"/>
                </a:solidFill>
              </a:rPr>
              <a:t>aardappel</a:t>
            </a:r>
            <a:r>
              <a:rPr lang="en-US" sz="2000" dirty="0">
                <a:solidFill>
                  <a:schemeClr val="accent1"/>
                </a:solidFill>
              </a:rPr>
              <a:t>/</a:t>
            </a:r>
            <a:r>
              <a:rPr lang="en-US" sz="2000" dirty="0" err="1">
                <a:solidFill>
                  <a:schemeClr val="accent1"/>
                </a:solidFill>
              </a:rPr>
              <a:t>groenten</a:t>
            </a:r>
            <a:r>
              <a:rPr lang="en-US" sz="2000" dirty="0">
                <a:solidFill>
                  <a:schemeClr val="accent1"/>
                </a:solidFill>
              </a:rPr>
              <a:t> sector)</a:t>
            </a:r>
          </a:p>
          <a:p>
            <a:pPr marL="457200" indent="-457200">
              <a:buClr>
                <a:schemeClr val="accent2"/>
              </a:buClr>
              <a:buSzPct val="110000"/>
              <a:buFont typeface="Arial" panose="020B0604020202020204" pitchFamily="34" charset="0"/>
              <a:buChar char="•"/>
            </a:pPr>
            <a:r>
              <a:rPr lang="en-US" sz="2000" dirty="0" err="1">
                <a:solidFill>
                  <a:schemeClr val="accent1"/>
                </a:solidFill>
              </a:rPr>
              <a:t>Digitale</a:t>
            </a:r>
            <a:r>
              <a:rPr lang="en-US" sz="2000" dirty="0">
                <a:solidFill>
                  <a:schemeClr val="accent1"/>
                </a:solidFill>
              </a:rPr>
              <a:t> </a:t>
            </a:r>
            <a:r>
              <a:rPr lang="en-US" sz="2000" dirty="0" err="1">
                <a:solidFill>
                  <a:schemeClr val="accent1"/>
                </a:solidFill>
              </a:rPr>
              <a:t>transformatie</a:t>
            </a:r>
            <a:r>
              <a:rPr lang="en-US" sz="2000" dirty="0">
                <a:solidFill>
                  <a:schemeClr val="accent1"/>
                </a:solidFill>
              </a:rPr>
              <a:t>: </a:t>
            </a:r>
            <a:r>
              <a:rPr lang="en-US" sz="2000" dirty="0" err="1">
                <a:solidFill>
                  <a:schemeClr val="accent1"/>
                </a:solidFill>
              </a:rPr>
              <a:t>ict</a:t>
            </a:r>
            <a:r>
              <a:rPr lang="en-US" sz="2000" dirty="0">
                <a:solidFill>
                  <a:schemeClr val="accent1"/>
                </a:solidFill>
              </a:rPr>
              <a:t> paradox: hoe </a:t>
            </a:r>
            <a:r>
              <a:rPr lang="en-US" sz="2000" dirty="0" err="1">
                <a:solidFill>
                  <a:schemeClr val="accent1"/>
                </a:solidFill>
              </a:rPr>
              <a:t>kan</a:t>
            </a:r>
            <a:r>
              <a:rPr lang="en-US" sz="2000" dirty="0">
                <a:solidFill>
                  <a:schemeClr val="accent1"/>
                </a:solidFill>
              </a:rPr>
              <a:t> de knowhow </a:t>
            </a:r>
            <a:r>
              <a:rPr lang="en-US" sz="2000" dirty="0" err="1">
                <a:solidFill>
                  <a:schemeClr val="accent1"/>
                </a:solidFill>
              </a:rPr>
              <a:t>vanuit</a:t>
            </a:r>
            <a:r>
              <a:rPr lang="en-US" sz="2000" dirty="0">
                <a:solidFill>
                  <a:schemeClr val="accent1"/>
                </a:solidFill>
              </a:rPr>
              <a:t> </a:t>
            </a:r>
            <a:r>
              <a:rPr lang="en-US" sz="2000" dirty="0" err="1">
                <a:solidFill>
                  <a:schemeClr val="accent1"/>
                </a:solidFill>
              </a:rPr>
              <a:t>ict</a:t>
            </a:r>
            <a:r>
              <a:rPr lang="en-US" sz="2000" dirty="0">
                <a:solidFill>
                  <a:schemeClr val="accent1"/>
                </a:solidFill>
              </a:rPr>
              <a:t> </a:t>
            </a:r>
            <a:r>
              <a:rPr lang="en-US" sz="2000" dirty="0" err="1">
                <a:solidFill>
                  <a:schemeClr val="accent1"/>
                </a:solidFill>
              </a:rPr>
              <a:t>wereld</a:t>
            </a:r>
            <a:r>
              <a:rPr lang="en-US" sz="2000" dirty="0">
                <a:solidFill>
                  <a:schemeClr val="accent1"/>
                </a:solidFill>
              </a:rPr>
              <a:t> </a:t>
            </a:r>
            <a:r>
              <a:rPr lang="en-US" sz="2000" dirty="0" err="1">
                <a:solidFill>
                  <a:schemeClr val="accent1"/>
                </a:solidFill>
              </a:rPr>
              <a:t>beter</a:t>
            </a:r>
            <a:r>
              <a:rPr lang="en-US" sz="2000" dirty="0">
                <a:solidFill>
                  <a:schemeClr val="accent1"/>
                </a:solidFill>
              </a:rPr>
              <a:t> </a:t>
            </a:r>
            <a:r>
              <a:rPr lang="en-US" sz="2000" dirty="0" err="1">
                <a:solidFill>
                  <a:schemeClr val="accent1"/>
                </a:solidFill>
              </a:rPr>
              <a:t>naar</a:t>
            </a:r>
            <a:r>
              <a:rPr lang="en-US" sz="2000" dirty="0">
                <a:solidFill>
                  <a:schemeClr val="accent1"/>
                </a:solidFill>
              </a:rPr>
              <a:t> </a:t>
            </a:r>
            <a:r>
              <a:rPr lang="en-US" sz="2000" dirty="0" err="1">
                <a:solidFill>
                  <a:schemeClr val="accent1"/>
                </a:solidFill>
              </a:rPr>
              <a:t>fabrieken</a:t>
            </a:r>
            <a:r>
              <a:rPr lang="en-US" sz="2000" dirty="0">
                <a:solidFill>
                  <a:schemeClr val="accent1"/>
                </a:solidFill>
              </a:rPr>
              <a:t> </a:t>
            </a:r>
            <a:r>
              <a:rPr lang="en-US" sz="2000" dirty="0" err="1">
                <a:solidFill>
                  <a:schemeClr val="accent1"/>
                </a:solidFill>
              </a:rPr>
              <a:t>gaan</a:t>
            </a:r>
            <a:r>
              <a:rPr lang="en-US" sz="2000" dirty="0">
                <a:solidFill>
                  <a:schemeClr val="accent1"/>
                </a:solidFill>
              </a:rPr>
              <a:t> ?</a:t>
            </a:r>
          </a:p>
          <a:p>
            <a:pPr marL="457200" indent="-457200">
              <a:buClr>
                <a:schemeClr val="accent2"/>
              </a:buClr>
              <a:buSzPct val="110000"/>
              <a:buFont typeface="Arial" panose="020B0604020202020204" pitchFamily="34" charset="0"/>
              <a:buChar char="•"/>
            </a:pPr>
            <a:r>
              <a:rPr lang="en-US" sz="2000" dirty="0">
                <a:solidFill>
                  <a:schemeClr val="accent1"/>
                </a:solidFill>
              </a:rPr>
              <a:t>Living lab </a:t>
            </a:r>
            <a:r>
              <a:rPr lang="en-US" sz="2000" dirty="0" err="1">
                <a:solidFill>
                  <a:schemeClr val="accent1"/>
                </a:solidFill>
              </a:rPr>
              <a:t>voor</a:t>
            </a:r>
            <a:r>
              <a:rPr lang="en-US" sz="2000" dirty="0">
                <a:solidFill>
                  <a:schemeClr val="accent1"/>
                </a:solidFill>
              </a:rPr>
              <a:t> </a:t>
            </a:r>
            <a:r>
              <a:rPr lang="en-US" sz="2000" dirty="0" err="1">
                <a:solidFill>
                  <a:schemeClr val="accent1"/>
                </a:solidFill>
              </a:rPr>
              <a:t>voedingsindustrie</a:t>
            </a:r>
            <a:r>
              <a:rPr lang="en-US" sz="2000" dirty="0">
                <a:solidFill>
                  <a:schemeClr val="accent1"/>
                </a:solidFill>
              </a:rPr>
              <a:t>: upgrade in Food Pilot (</a:t>
            </a:r>
            <a:r>
              <a:rPr lang="en-US" sz="2000" dirty="0" err="1">
                <a:solidFill>
                  <a:schemeClr val="accent1"/>
                </a:solidFill>
              </a:rPr>
              <a:t>uht</a:t>
            </a:r>
            <a:r>
              <a:rPr lang="en-US" sz="2000" dirty="0">
                <a:solidFill>
                  <a:schemeClr val="accent1"/>
                </a:solidFill>
              </a:rPr>
              <a:t> </a:t>
            </a:r>
            <a:r>
              <a:rPr lang="en-US" sz="2000" dirty="0" err="1">
                <a:solidFill>
                  <a:schemeClr val="accent1"/>
                </a:solidFill>
              </a:rPr>
              <a:t>sensoren</a:t>
            </a:r>
            <a:r>
              <a:rPr lang="en-US" sz="2000" dirty="0">
                <a:solidFill>
                  <a:schemeClr val="accent1"/>
                </a:solidFill>
              </a:rPr>
              <a:t> + </a:t>
            </a:r>
            <a:r>
              <a:rPr lang="en-US" sz="2000" dirty="0" err="1">
                <a:solidFill>
                  <a:schemeClr val="accent1"/>
                </a:solidFill>
              </a:rPr>
              <a:t>visie-inspectie</a:t>
            </a:r>
            <a:r>
              <a:rPr lang="en-US" sz="2000" dirty="0">
                <a:solidFill>
                  <a:schemeClr val="accent1"/>
                </a:solidFill>
              </a:rPr>
              <a:t> </a:t>
            </a:r>
            <a:r>
              <a:rPr lang="en-US" sz="2000" dirty="0" err="1">
                <a:solidFill>
                  <a:schemeClr val="accent1"/>
                </a:solidFill>
              </a:rPr>
              <a:t>ter</a:t>
            </a:r>
            <a:r>
              <a:rPr lang="en-US" sz="2000" dirty="0">
                <a:solidFill>
                  <a:schemeClr val="accent1"/>
                </a:solidFill>
              </a:rPr>
              <a:t> </a:t>
            </a:r>
            <a:r>
              <a:rPr lang="en-US" sz="2000" dirty="0" err="1">
                <a:solidFill>
                  <a:schemeClr val="accent1"/>
                </a:solidFill>
              </a:rPr>
              <a:t>demonstratie</a:t>
            </a:r>
            <a:r>
              <a:rPr lang="en-US" sz="2000" dirty="0">
                <a:solidFill>
                  <a:schemeClr val="accent1"/>
                </a:solidFill>
              </a:rPr>
              <a:t>/testing)</a:t>
            </a:r>
          </a:p>
          <a:p>
            <a:pPr marL="457200" indent="-457200">
              <a:buClr>
                <a:schemeClr val="accent2"/>
              </a:buClr>
              <a:buSzPct val="110000"/>
              <a:buFont typeface="Arial" panose="020B0604020202020204" pitchFamily="34" charset="0"/>
              <a:buChar char="•"/>
            </a:pPr>
            <a:r>
              <a:rPr lang="en-US" sz="2000" dirty="0" err="1">
                <a:solidFill>
                  <a:schemeClr val="accent1"/>
                </a:solidFill>
              </a:rPr>
              <a:t>Cobots</a:t>
            </a:r>
            <a:r>
              <a:rPr lang="en-US" sz="2000" dirty="0">
                <a:solidFill>
                  <a:schemeClr val="accent1"/>
                </a:solidFill>
              </a:rPr>
              <a:t> </a:t>
            </a:r>
            <a:r>
              <a:rPr lang="en-US" sz="2000" dirty="0" err="1">
                <a:solidFill>
                  <a:schemeClr val="accent1"/>
                </a:solidFill>
              </a:rPr>
              <a:t>voor</a:t>
            </a:r>
            <a:r>
              <a:rPr lang="en-US" sz="2000" dirty="0">
                <a:solidFill>
                  <a:schemeClr val="accent1"/>
                </a:solidFill>
              </a:rPr>
              <a:t> de </a:t>
            </a:r>
            <a:r>
              <a:rPr lang="en-US" sz="2000" dirty="0" err="1">
                <a:solidFill>
                  <a:schemeClr val="accent1"/>
                </a:solidFill>
              </a:rPr>
              <a:t>voedingsindustrie</a:t>
            </a:r>
            <a:r>
              <a:rPr lang="en-US" sz="2000" dirty="0">
                <a:solidFill>
                  <a:schemeClr val="accent1"/>
                </a:solidFill>
              </a:rPr>
              <a:t>: </a:t>
            </a:r>
            <a:r>
              <a:rPr lang="en-US" sz="2000" dirty="0" err="1">
                <a:solidFill>
                  <a:schemeClr val="accent1"/>
                </a:solidFill>
              </a:rPr>
              <a:t>voelen</a:t>
            </a:r>
            <a:r>
              <a:rPr lang="en-US" sz="2000" dirty="0">
                <a:solidFill>
                  <a:schemeClr val="accent1"/>
                </a:solidFill>
              </a:rPr>
              <a:t> </a:t>
            </a:r>
            <a:r>
              <a:rPr lang="en-US" sz="2000" dirty="0" err="1">
                <a:solidFill>
                  <a:schemeClr val="accent1"/>
                </a:solidFill>
              </a:rPr>
              <a:t>en</a:t>
            </a:r>
            <a:r>
              <a:rPr lang="en-US" sz="2000" dirty="0">
                <a:solidFill>
                  <a:schemeClr val="accent1"/>
                </a:solidFill>
              </a:rPr>
              <a:t> </a:t>
            </a:r>
            <a:r>
              <a:rPr lang="en-US" sz="2000" dirty="0" err="1">
                <a:solidFill>
                  <a:schemeClr val="accent1"/>
                </a:solidFill>
              </a:rPr>
              <a:t>zien</a:t>
            </a:r>
            <a:r>
              <a:rPr lang="en-US" sz="2000" dirty="0">
                <a:solidFill>
                  <a:schemeClr val="accent1"/>
                </a:solidFill>
              </a:rPr>
              <a:t> ?</a:t>
            </a:r>
          </a:p>
          <a:p>
            <a:pPr marL="457200" indent="-457200">
              <a:buClr>
                <a:schemeClr val="accent2"/>
              </a:buClr>
              <a:buSzPct val="110000"/>
              <a:buFont typeface="Arial" panose="020B0604020202020204" pitchFamily="34" charset="0"/>
              <a:buChar char="•"/>
            </a:pPr>
            <a:r>
              <a:rPr lang="en-US" sz="2000" dirty="0" err="1">
                <a:solidFill>
                  <a:schemeClr val="accent1"/>
                </a:solidFill>
              </a:rPr>
              <a:t>Sensorintegratie</a:t>
            </a:r>
            <a:r>
              <a:rPr lang="en-US" sz="2000" dirty="0">
                <a:solidFill>
                  <a:schemeClr val="accent1"/>
                </a:solidFill>
              </a:rPr>
              <a:t> in machines: </a:t>
            </a:r>
            <a:r>
              <a:rPr lang="en-US" sz="2000" dirty="0" err="1">
                <a:solidFill>
                  <a:schemeClr val="accent1"/>
                </a:solidFill>
              </a:rPr>
              <a:t>economisch</a:t>
            </a:r>
            <a:r>
              <a:rPr lang="en-US" sz="2000" dirty="0">
                <a:solidFill>
                  <a:schemeClr val="accent1"/>
                </a:solidFill>
              </a:rPr>
              <a:t> </a:t>
            </a:r>
            <a:r>
              <a:rPr lang="en-US" sz="2000" dirty="0" err="1">
                <a:solidFill>
                  <a:schemeClr val="accent1"/>
                </a:solidFill>
              </a:rPr>
              <a:t>rendabel</a:t>
            </a:r>
            <a:r>
              <a:rPr lang="en-US" sz="2000" dirty="0">
                <a:solidFill>
                  <a:schemeClr val="accent1"/>
                </a:solidFill>
              </a:rPr>
              <a:t> ?</a:t>
            </a:r>
          </a:p>
          <a:p>
            <a:pPr marL="457200" indent="-457200">
              <a:buClr>
                <a:schemeClr val="accent2"/>
              </a:buClr>
              <a:buSzPct val="110000"/>
              <a:buFont typeface="Arial" panose="020B0604020202020204" pitchFamily="34" charset="0"/>
              <a:buChar char="•"/>
            </a:pPr>
            <a:r>
              <a:rPr lang="en-US" sz="2000" dirty="0" err="1">
                <a:solidFill>
                  <a:schemeClr val="accent1"/>
                </a:solidFill>
              </a:rPr>
              <a:t>Wheatdata</a:t>
            </a:r>
            <a:r>
              <a:rPr lang="en-US" sz="2000" dirty="0">
                <a:solidFill>
                  <a:schemeClr val="accent1"/>
                </a:solidFill>
              </a:rPr>
              <a:t> : data over </a:t>
            </a:r>
            <a:r>
              <a:rPr lang="en-US" sz="2000" dirty="0" err="1">
                <a:solidFill>
                  <a:schemeClr val="accent1"/>
                </a:solidFill>
              </a:rPr>
              <a:t>tarwe</a:t>
            </a:r>
            <a:r>
              <a:rPr lang="en-US" sz="2000" dirty="0">
                <a:solidFill>
                  <a:schemeClr val="accent1"/>
                </a:solidFill>
              </a:rPr>
              <a:t>(</a:t>
            </a:r>
            <a:r>
              <a:rPr lang="en-US" sz="2000" dirty="0" err="1">
                <a:solidFill>
                  <a:schemeClr val="accent1"/>
                </a:solidFill>
              </a:rPr>
              <a:t>oogst</a:t>
            </a:r>
            <a:r>
              <a:rPr lang="en-US" sz="2000" dirty="0">
                <a:solidFill>
                  <a:schemeClr val="accent1"/>
                </a:solidFill>
              </a:rPr>
              <a:t>) vs </a:t>
            </a:r>
            <a:r>
              <a:rPr lang="en-US" sz="2000" dirty="0" err="1">
                <a:solidFill>
                  <a:schemeClr val="accent1"/>
                </a:solidFill>
              </a:rPr>
              <a:t>bakkwaliteit</a:t>
            </a:r>
            <a:r>
              <a:rPr lang="en-US" sz="2000" dirty="0">
                <a:solidFill>
                  <a:schemeClr val="accent1"/>
                </a:solidFill>
              </a:rPr>
              <a:t> in </a:t>
            </a:r>
            <a:r>
              <a:rPr lang="en-US" sz="2000" dirty="0" err="1">
                <a:solidFill>
                  <a:schemeClr val="accent1"/>
                </a:solidFill>
              </a:rPr>
              <a:t>bakkerijsector</a:t>
            </a:r>
            <a:r>
              <a:rPr lang="en-US" sz="2000" dirty="0">
                <a:solidFill>
                  <a:schemeClr val="accent1"/>
                </a:solidFill>
              </a:rPr>
              <a:t> ? </a:t>
            </a:r>
          </a:p>
          <a:p>
            <a:pPr marL="457200" indent="-457200">
              <a:buClr>
                <a:schemeClr val="accent2"/>
              </a:buClr>
              <a:buSzPct val="110000"/>
              <a:buFont typeface="Arial" panose="020B0604020202020204" pitchFamily="34" charset="0"/>
              <a:buChar char="•"/>
            </a:pPr>
            <a:endParaRPr lang="en-US" sz="2000" dirty="0">
              <a:solidFill>
                <a:schemeClr val="accent1"/>
              </a:solidFill>
            </a:endParaRPr>
          </a:p>
          <a:p>
            <a:pPr>
              <a:buClr>
                <a:schemeClr val="accent2"/>
              </a:buClr>
              <a:buSzPct val="110000"/>
            </a:pPr>
            <a:r>
              <a:rPr lang="en-US" sz="2000" dirty="0" err="1">
                <a:solidFill>
                  <a:schemeClr val="accent1"/>
                </a:solidFill>
              </a:rPr>
              <a:t>Andere</a:t>
            </a:r>
            <a:r>
              <a:rPr lang="en-US" sz="2000" dirty="0">
                <a:solidFill>
                  <a:schemeClr val="accent1"/>
                </a:solidFill>
              </a:rPr>
              <a:t> (van partners) in </a:t>
            </a:r>
            <a:r>
              <a:rPr lang="en-US" sz="2000" dirty="0" err="1">
                <a:solidFill>
                  <a:schemeClr val="accent1"/>
                </a:solidFill>
              </a:rPr>
              <a:t>aanvraag</a:t>
            </a:r>
            <a:r>
              <a:rPr lang="en-US" sz="2000" dirty="0">
                <a:solidFill>
                  <a:schemeClr val="accent1"/>
                </a:solidFill>
              </a:rPr>
              <a:t> die </a:t>
            </a:r>
            <a:r>
              <a:rPr lang="en-US" sz="2000" dirty="0" err="1">
                <a:solidFill>
                  <a:schemeClr val="accent1"/>
                </a:solidFill>
              </a:rPr>
              <a:t>ook</a:t>
            </a:r>
            <a:r>
              <a:rPr lang="en-US" sz="2000" dirty="0">
                <a:solidFill>
                  <a:schemeClr val="accent1"/>
                </a:solidFill>
              </a:rPr>
              <a:t> relevant </a:t>
            </a:r>
            <a:r>
              <a:rPr lang="en-US" sz="2000" dirty="0" err="1">
                <a:solidFill>
                  <a:schemeClr val="accent1"/>
                </a:solidFill>
              </a:rPr>
              <a:t>zijn</a:t>
            </a:r>
            <a:r>
              <a:rPr lang="en-US" sz="2000" dirty="0">
                <a:solidFill>
                  <a:schemeClr val="accent1"/>
                </a:solidFill>
              </a:rPr>
              <a:t> </a:t>
            </a:r>
            <a:r>
              <a:rPr lang="en-US" sz="2000" dirty="0" err="1">
                <a:solidFill>
                  <a:schemeClr val="accent1"/>
                </a:solidFill>
              </a:rPr>
              <a:t>voor</a:t>
            </a:r>
            <a:r>
              <a:rPr lang="en-US" sz="2000" dirty="0">
                <a:solidFill>
                  <a:schemeClr val="accent1"/>
                </a:solidFill>
              </a:rPr>
              <a:t> </a:t>
            </a:r>
            <a:r>
              <a:rPr lang="en-US" sz="2000" dirty="0" err="1">
                <a:solidFill>
                  <a:schemeClr val="accent1"/>
                </a:solidFill>
              </a:rPr>
              <a:t>voedingsbedrijven</a:t>
            </a:r>
            <a:r>
              <a:rPr lang="en-US" sz="2000" dirty="0">
                <a:solidFill>
                  <a:schemeClr val="accent1"/>
                </a:solidFill>
              </a:rPr>
              <a:t>:</a:t>
            </a:r>
          </a:p>
          <a:p>
            <a:pPr marL="342900" indent="-342900">
              <a:buClr>
                <a:schemeClr val="accent2"/>
              </a:buClr>
              <a:buSzPct val="110000"/>
              <a:buFont typeface="Arial" panose="020B0604020202020204" pitchFamily="34" charset="0"/>
              <a:buChar char="•"/>
            </a:pPr>
            <a:r>
              <a:rPr lang="en-US" sz="2000" dirty="0">
                <a:solidFill>
                  <a:schemeClr val="accent1"/>
                </a:solidFill>
              </a:rPr>
              <a:t>Living lab </a:t>
            </a:r>
            <a:r>
              <a:rPr lang="en-US" sz="2000" dirty="0" err="1">
                <a:solidFill>
                  <a:schemeClr val="accent1"/>
                </a:solidFill>
              </a:rPr>
              <a:t>operatorondersteuning</a:t>
            </a:r>
            <a:r>
              <a:rPr lang="en-US" sz="2000" dirty="0">
                <a:solidFill>
                  <a:schemeClr val="accent1"/>
                </a:solidFill>
              </a:rPr>
              <a:t> </a:t>
            </a:r>
          </a:p>
          <a:p>
            <a:pPr marL="342900" indent="-342900">
              <a:buClr>
                <a:schemeClr val="accent2"/>
              </a:buClr>
              <a:buSzPct val="110000"/>
              <a:buFont typeface="Arial" panose="020B0604020202020204" pitchFamily="34" charset="0"/>
              <a:buChar char="•"/>
            </a:pPr>
            <a:r>
              <a:rPr lang="en-US" sz="2000" dirty="0">
                <a:solidFill>
                  <a:schemeClr val="accent1"/>
                </a:solidFill>
              </a:rPr>
              <a:t>Living lab </a:t>
            </a:r>
            <a:r>
              <a:rPr lang="en-US" sz="2000" dirty="0" err="1">
                <a:solidFill>
                  <a:schemeClr val="accent1"/>
                </a:solidFill>
              </a:rPr>
              <a:t>servitisatie</a:t>
            </a:r>
            <a:endParaRPr lang="en-US" sz="2000" dirty="0">
              <a:solidFill>
                <a:schemeClr val="accent1"/>
              </a:solidFill>
            </a:endParaRPr>
          </a:p>
          <a:p>
            <a:pPr marL="342900" indent="-342900">
              <a:buClr>
                <a:schemeClr val="accent2"/>
              </a:buClr>
              <a:buSzPct val="110000"/>
              <a:buFont typeface="Arial" panose="020B0604020202020204" pitchFamily="34" charset="0"/>
              <a:buChar char="•"/>
            </a:pPr>
            <a:r>
              <a:rPr lang="en-US" sz="2000" dirty="0" err="1">
                <a:solidFill>
                  <a:schemeClr val="accent1"/>
                </a:solidFill>
              </a:rPr>
              <a:t>Datamgmt</a:t>
            </a:r>
            <a:r>
              <a:rPr lang="en-US" sz="2000" dirty="0">
                <a:solidFill>
                  <a:schemeClr val="accent1"/>
                </a:solidFill>
              </a:rPr>
              <a:t> predictive maintenance</a:t>
            </a:r>
          </a:p>
          <a:p>
            <a:pPr marL="457200" indent="-457200">
              <a:buClr>
                <a:schemeClr val="accent2"/>
              </a:buClr>
              <a:buSzPct val="110000"/>
              <a:buFont typeface="Arial" panose="020B0604020202020204" pitchFamily="34" charset="0"/>
              <a:buChar char="•"/>
            </a:pPr>
            <a:endParaRPr lang="nl-BE" sz="2800" dirty="0" err="1">
              <a:solidFill>
                <a:schemeClr val="accent1"/>
              </a:solidFill>
            </a:endParaRPr>
          </a:p>
        </p:txBody>
      </p:sp>
    </p:spTree>
    <p:extLst>
      <p:ext uri="{BB962C8B-B14F-4D97-AF65-F5344CB8AC3E}">
        <p14:creationId xmlns:p14="http://schemas.microsoft.com/office/powerpoint/2010/main" val="3536985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Common European Project </a:t>
            </a:r>
            <a:br>
              <a:rPr lang="en-US" sz="2000" dirty="0">
                <a:latin typeface="Verdana" panose="020B0604030504040204" pitchFamily="34" charset="0"/>
                <a:ea typeface="Verdana" panose="020B0604030504040204" pitchFamily="34" charset="0"/>
                <a:cs typeface="Verdana" panose="020B0604030504040204" pitchFamily="34" charset="0"/>
              </a:rPr>
            </a:br>
            <a:r>
              <a:rPr lang="en-US" sz="2000" dirty="0">
                <a:latin typeface="Verdana" panose="020B0604030504040204" pitchFamily="34" charset="0"/>
                <a:ea typeface="Verdana" panose="020B0604030504040204" pitchFamily="34" charset="0"/>
                <a:cs typeface="Verdana" panose="020B0604030504040204" pitchFamily="34" charset="0"/>
              </a:rPr>
              <a:t>Flanders’ FOOD – </a:t>
            </a:r>
            <a:r>
              <a:rPr lang="en-US" sz="2000" dirty="0" err="1">
                <a:latin typeface="Verdana" panose="020B0604030504040204" pitchFamily="34" charset="0"/>
                <a:ea typeface="Verdana" panose="020B0604030504040204" pitchFamily="34" charset="0"/>
                <a:cs typeface="Verdana" panose="020B0604030504040204" pitchFamily="34" charset="0"/>
              </a:rPr>
              <a:t>Wagralim</a:t>
            </a:r>
            <a:r>
              <a:rPr lang="en-US" sz="2000" dirty="0">
                <a:latin typeface="Verdana" panose="020B0604030504040204" pitchFamily="34" charset="0"/>
                <a:ea typeface="Verdana" panose="020B0604030504040204" pitchFamily="34" charset="0"/>
                <a:cs typeface="Verdana" panose="020B0604030504040204" pitchFamily="34" charset="0"/>
              </a:rPr>
              <a:t> </a:t>
            </a:r>
            <a:br>
              <a:rPr lang="en-US" sz="2000" dirty="0">
                <a:latin typeface="Verdana" panose="020B0604030504040204" pitchFamily="34" charset="0"/>
                <a:ea typeface="Verdana" panose="020B0604030504040204" pitchFamily="34" charset="0"/>
                <a:cs typeface="Verdana" panose="020B0604030504040204" pitchFamily="34" charset="0"/>
              </a:rPr>
            </a:br>
            <a:br>
              <a:rPr lang="en-US" sz="2000" dirty="0">
                <a:latin typeface="Verdana" panose="020B0604030504040204" pitchFamily="34" charset="0"/>
                <a:ea typeface="Verdana" panose="020B0604030504040204" pitchFamily="34" charset="0"/>
                <a:cs typeface="Verdana" panose="020B0604030504040204" pitchFamily="34" charset="0"/>
              </a:rPr>
            </a:br>
            <a:br>
              <a:rPr lang="en-US" sz="2000" dirty="0">
                <a:latin typeface="Verdana" panose="020B0604030504040204" pitchFamily="34" charset="0"/>
                <a:ea typeface="Verdana" panose="020B0604030504040204" pitchFamily="34" charset="0"/>
                <a:cs typeface="Verdana" panose="020B0604030504040204" pitchFamily="34" charset="0"/>
              </a:rPr>
            </a:br>
            <a:r>
              <a:rPr lang="en-US" sz="2800" dirty="0"/>
              <a:t>	</a:t>
            </a:r>
            <a:br>
              <a:rPr lang="en-US" sz="2800" dirty="0"/>
            </a:br>
            <a:br>
              <a:rPr lang="en-US" sz="2800" dirty="0"/>
            </a:br>
            <a:r>
              <a:rPr lang="en-US" sz="2800" b="1" dirty="0"/>
              <a:t>Smart Sensor Systems 4 agri-food</a:t>
            </a:r>
          </a:p>
        </p:txBody>
      </p:sp>
    </p:spTree>
    <p:extLst>
      <p:ext uri="{BB962C8B-B14F-4D97-AF65-F5344CB8AC3E}">
        <p14:creationId xmlns:p14="http://schemas.microsoft.com/office/powerpoint/2010/main" val="1537982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z="4000" dirty="0"/>
              <a:t>Our </a:t>
            </a:r>
            <a:r>
              <a:rPr lang="nl-BE" sz="4000" dirty="0" err="1"/>
              <a:t>ambitious</a:t>
            </a:r>
            <a:r>
              <a:rPr lang="nl-BE" sz="4000" dirty="0"/>
              <a:t> goal: </a:t>
            </a:r>
            <a:r>
              <a:rPr lang="nl-BE" sz="4000" dirty="0" err="1"/>
              <a:t>digitalisation</a:t>
            </a:r>
            <a:endParaRPr lang="nl-BE" sz="4000"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nl-BE" sz="1200" b="0" i="0" u="none" strike="noStrike" kern="1200" cap="none" spc="0" normalizeH="0" baseline="0" noProof="0" smtClean="0">
                <a:ln>
                  <a:noFill/>
                </a:ln>
                <a:solidFill>
                  <a:srgbClr val="ABD037"/>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nl-BE" sz="1200" b="0" i="0" u="none" strike="noStrike" kern="1200" cap="none" spc="0" normalizeH="0" baseline="0" noProof="0">
              <a:ln>
                <a:noFill/>
              </a:ln>
              <a:solidFill>
                <a:srgbClr val="ABD037"/>
              </a:solidFill>
              <a:effectLst/>
              <a:uLnTx/>
              <a:uFillTx/>
              <a:latin typeface="Arial"/>
              <a:cs typeface="Arial"/>
              <a:sym typeface="Arial"/>
            </a:endParaRPr>
          </a:p>
        </p:txBody>
      </p:sp>
      <p:sp>
        <p:nvSpPr>
          <p:cNvPr id="4" name="Content Placeholder 3"/>
          <p:cNvSpPr>
            <a:spLocks noGrp="1"/>
          </p:cNvSpPr>
          <p:nvPr>
            <p:ph sz="quarter" idx="11"/>
          </p:nvPr>
        </p:nvSpPr>
        <p:spPr>
          <a:xfrm>
            <a:off x="774699" y="1916113"/>
            <a:ext cx="7873355" cy="4484687"/>
          </a:xfrm>
        </p:spPr>
        <p:txBody>
          <a:bodyPr>
            <a:normAutofit fontScale="92500" lnSpcReduction="20000"/>
          </a:bodyPr>
          <a:lstStyle/>
          <a:p>
            <a:pPr marL="0" indent="0">
              <a:buNone/>
            </a:pPr>
            <a:r>
              <a:rPr lang="nl-BE" dirty="0"/>
              <a:t>Prepare </a:t>
            </a:r>
            <a:r>
              <a:rPr lang="nl-BE" b="1" dirty="0"/>
              <a:t>all </a:t>
            </a:r>
            <a:r>
              <a:rPr lang="nl-BE" dirty="0"/>
              <a:t>the food companies to make the leap towards </a:t>
            </a:r>
            <a:r>
              <a:rPr lang="nl-BE" dirty="0" err="1"/>
              <a:t>industry</a:t>
            </a:r>
            <a:r>
              <a:rPr lang="nl-BE" dirty="0"/>
              <a:t> 4.0: </a:t>
            </a:r>
          </a:p>
          <a:p>
            <a:r>
              <a:rPr lang="nl-BE" dirty="0"/>
              <a:t>Introduce new technologies and inspire and </a:t>
            </a:r>
            <a:r>
              <a:rPr lang="nl-BE" dirty="0" err="1"/>
              <a:t>enable</a:t>
            </a:r>
            <a:r>
              <a:rPr lang="nl-BE" dirty="0"/>
              <a:t> </a:t>
            </a:r>
            <a:r>
              <a:rPr lang="nl-BE" dirty="0" err="1"/>
              <a:t>the</a:t>
            </a:r>
            <a:r>
              <a:rPr lang="nl-BE" dirty="0"/>
              <a:t> companies </a:t>
            </a:r>
            <a:r>
              <a:rPr lang="nl-BE" dirty="0" err="1"/>
              <a:t>to</a:t>
            </a:r>
            <a:r>
              <a:rPr lang="nl-BE" dirty="0"/>
              <a:t> use these</a:t>
            </a:r>
          </a:p>
          <a:p>
            <a:r>
              <a:rPr lang="nl-BE" dirty="0"/>
              <a:t>Connect </a:t>
            </a:r>
            <a:r>
              <a:rPr lang="nl-BE" dirty="0" err="1"/>
              <a:t>to</a:t>
            </a:r>
            <a:r>
              <a:rPr lang="nl-BE" dirty="0"/>
              <a:t> the cloud</a:t>
            </a:r>
          </a:p>
          <a:p>
            <a:r>
              <a:rPr lang="nl-BE" dirty="0" err="1"/>
              <a:t>Use</a:t>
            </a:r>
            <a:r>
              <a:rPr lang="nl-BE" dirty="0"/>
              <a:t> the available data in the agri-food system </a:t>
            </a:r>
          </a:p>
          <a:p>
            <a:pPr marL="0" indent="0">
              <a:buNone/>
            </a:pPr>
            <a:endParaRPr lang="nl-BE" dirty="0"/>
          </a:p>
          <a:p>
            <a:pPr marL="0" indent="0">
              <a:buNone/>
            </a:pPr>
            <a:r>
              <a:rPr lang="nl-BE" dirty="0"/>
              <a:t>…</a:t>
            </a:r>
            <a:r>
              <a:rPr lang="nl-BE" dirty="0" err="1"/>
              <a:t>and</a:t>
            </a:r>
            <a:r>
              <a:rPr lang="nl-BE" dirty="0"/>
              <a:t> in the end …</a:t>
            </a:r>
          </a:p>
          <a:p>
            <a:pPr marL="0" indent="0">
              <a:buNone/>
            </a:pPr>
            <a:endParaRPr lang="nl-BE" dirty="0"/>
          </a:p>
          <a:p>
            <a:pPr marL="0" indent="0" algn="just">
              <a:buNone/>
            </a:pPr>
            <a:r>
              <a:rPr lang="nl-BE" sz="3200" b="1" dirty="0" err="1">
                <a:solidFill>
                  <a:srgbClr val="1D8C87"/>
                </a:solidFill>
              </a:rPr>
              <a:t>Become</a:t>
            </a:r>
            <a:r>
              <a:rPr lang="nl-BE" sz="3200" b="1" dirty="0">
                <a:solidFill>
                  <a:srgbClr val="1D8C87"/>
                </a:solidFill>
              </a:rPr>
              <a:t> a more </a:t>
            </a:r>
            <a:r>
              <a:rPr lang="nl-BE" sz="3200" b="1" u="sng" dirty="0" err="1">
                <a:solidFill>
                  <a:srgbClr val="1D8C87"/>
                </a:solidFill>
              </a:rPr>
              <a:t>interconnected</a:t>
            </a:r>
            <a:r>
              <a:rPr lang="nl-BE" sz="3200" b="1" dirty="0">
                <a:solidFill>
                  <a:srgbClr val="1D8C87"/>
                </a:solidFill>
              </a:rPr>
              <a:t>, </a:t>
            </a:r>
            <a:r>
              <a:rPr lang="nl-BE" sz="3200" b="1" u="sng" dirty="0" err="1">
                <a:solidFill>
                  <a:srgbClr val="1D8C87"/>
                </a:solidFill>
              </a:rPr>
              <a:t>resilient</a:t>
            </a:r>
            <a:r>
              <a:rPr lang="nl-BE" sz="3200" b="1" dirty="0">
                <a:solidFill>
                  <a:srgbClr val="1D8C87"/>
                </a:solidFill>
              </a:rPr>
              <a:t> and </a:t>
            </a:r>
            <a:r>
              <a:rPr lang="nl-BE" sz="3200" b="1" u="sng" dirty="0">
                <a:solidFill>
                  <a:srgbClr val="1D8C87"/>
                </a:solidFill>
              </a:rPr>
              <a:t>smart </a:t>
            </a:r>
            <a:r>
              <a:rPr lang="nl-BE" sz="3200" b="1" dirty="0" err="1">
                <a:solidFill>
                  <a:srgbClr val="1D8C87"/>
                </a:solidFill>
              </a:rPr>
              <a:t>agri</a:t>
            </a:r>
            <a:r>
              <a:rPr lang="nl-BE" sz="3200" b="1" dirty="0">
                <a:solidFill>
                  <a:srgbClr val="1D8C87"/>
                </a:solidFill>
              </a:rPr>
              <a:t>-food system in Europe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302768"/>
            <a:ext cx="1524000" cy="1018032"/>
          </a:xfrm>
          <a:prstGeom prst="rect">
            <a:avLst/>
          </a:prstGeom>
        </p:spPr>
      </p:pic>
    </p:spTree>
    <p:extLst>
      <p:ext uri="{BB962C8B-B14F-4D97-AF65-F5344CB8AC3E}">
        <p14:creationId xmlns:p14="http://schemas.microsoft.com/office/powerpoint/2010/main" val="292763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750"/>
                                        <p:tgtEl>
                                          <p:spTgt spid="4">
                                            <p:txEl>
                                              <p:pRg st="1" end="1"/>
                                            </p:txEl>
                                          </p:spTgt>
                                        </p:tgtEl>
                                      </p:cBhvr>
                                    </p:animEffect>
                                  </p:childTnLst>
                                </p:cTn>
                              </p:par>
                            </p:childTnLst>
                          </p:cTn>
                        </p:par>
                        <p:par>
                          <p:cTn id="12" fill="hold">
                            <p:stCondLst>
                              <p:cond delay="35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750"/>
                                        <p:tgtEl>
                                          <p:spTgt spid="4">
                                            <p:txEl>
                                              <p:pRg st="2" end="2"/>
                                            </p:txEl>
                                          </p:spTgt>
                                        </p:tgtEl>
                                      </p:cBhvr>
                                    </p:animEffect>
                                  </p:childTnLst>
                                </p:cTn>
                              </p:par>
                            </p:childTnLst>
                          </p:cTn>
                        </p:par>
                        <p:par>
                          <p:cTn id="16" fill="hold">
                            <p:stCondLst>
                              <p:cond delay="5250"/>
                            </p:stCondLst>
                            <p:childTnLst>
                              <p:par>
                                <p:cTn id="17" presetID="10"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750"/>
                                        <p:tgtEl>
                                          <p:spTgt spid="4">
                                            <p:txEl>
                                              <p:pRg st="3" end="3"/>
                                            </p:txEl>
                                          </p:spTgt>
                                        </p:tgtEl>
                                      </p:cBhvr>
                                    </p:animEffect>
                                  </p:childTnLst>
                                </p:cTn>
                              </p:par>
                            </p:childTnLst>
                          </p:cTn>
                        </p:par>
                        <p:par>
                          <p:cTn id="20" fill="hold">
                            <p:stCondLst>
                              <p:cond delay="7000"/>
                            </p:stCondLst>
                            <p:childTnLst>
                              <p:par>
                                <p:cTn id="21" presetID="10" presetClass="entr" presetSubtype="0" fill="hold" nodeType="after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fade">
                                      <p:cBhvr>
                                        <p:cTn id="23" dur="1750"/>
                                        <p:tgtEl>
                                          <p:spTgt spid="4">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000" dirty="0"/>
              <a:t>How? Roll out stepwise approach</a:t>
            </a:r>
            <a:br>
              <a:rPr lang="en-US" sz="4000" dirty="0"/>
            </a:br>
            <a:r>
              <a:rPr lang="en-US" sz="4000" dirty="0"/>
              <a:t>Awareness – Platform creation</a:t>
            </a:r>
          </a:p>
        </p:txBody>
      </p:sp>
      <p:sp>
        <p:nvSpPr>
          <p:cNvPr id="4" name="Cloud 3"/>
          <p:cNvSpPr/>
          <p:nvPr/>
        </p:nvSpPr>
        <p:spPr bwMode="auto">
          <a:xfrm rot="227617">
            <a:off x="1511798" y="2301226"/>
            <a:ext cx="5536247" cy="3170181"/>
          </a:xfrm>
          <a:prstGeom prst="cloud">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BE" sz="2400" b="0" i="0" u="none" strike="noStrike" kern="1200" cap="none" spc="0" normalizeH="0" baseline="0" noProof="0">
              <a:ln>
                <a:noFill/>
              </a:ln>
              <a:solidFill>
                <a:srgbClr val="4C7235"/>
              </a:solidFill>
              <a:effectLst/>
              <a:uLnTx/>
              <a:uFillTx/>
              <a:latin typeface="Arial" charset="0"/>
              <a:ea typeface="ＭＳ Ｐゴシック" pitchFamily="112" charset="-128"/>
              <a:cs typeface="+mn-cs"/>
            </a:endParaRPr>
          </a:p>
        </p:txBody>
      </p:sp>
      <p:sp>
        <p:nvSpPr>
          <p:cNvPr id="20" name="Rounded Rectangular Callout 19"/>
          <p:cNvSpPr/>
          <p:nvPr/>
        </p:nvSpPr>
        <p:spPr bwMode="auto">
          <a:xfrm>
            <a:off x="6606995" y="2550852"/>
            <a:ext cx="1130672" cy="1101287"/>
          </a:xfrm>
          <a:prstGeom prst="wedgeRoundRectCallout">
            <a:avLst>
              <a:gd name="adj1" fmla="val -90402"/>
              <a:gd name="adj2" fmla="val 91409"/>
              <a:gd name="adj3" fmla="val 16667"/>
            </a:avLst>
          </a:prstGeom>
          <a:solidFill>
            <a:srgbClr val="338A47"/>
          </a:solidFill>
          <a:ln w="9525" cap="flat" cmpd="sng" algn="ctr">
            <a:solidFill>
              <a:srgbClr val="338A47"/>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BE" sz="2400" b="0" i="0" u="none" strike="noStrike" kern="1200" cap="none" spc="0" normalizeH="0" baseline="0" noProof="0" dirty="0">
              <a:ln>
                <a:noFill/>
              </a:ln>
              <a:solidFill>
                <a:srgbClr val="4C7235"/>
              </a:solidFill>
              <a:effectLst/>
              <a:uLnTx/>
              <a:uFillTx/>
              <a:latin typeface="Arial" charset="0"/>
              <a:ea typeface="ＭＳ Ｐゴシック" pitchFamily="112" charset="-128"/>
              <a:cs typeface="+mn-cs"/>
            </a:endParaRPr>
          </a:p>
        </p:txBody>
      </p:sp>
      <p:sp>
        <p:nvSpPr>
          <p:cNvPr id="19" name="Cloud Callout 18"/>
          <p:cNvSpPr/>
          <p:nvPr/>
        </p:nvSpPr>
        <p:spPr bwMode="auto">
          <a:xfrm>
            <a:off x="1952938" y="5021045"/>
            <a:ext cx="695166" cy="745905"/>
          </a:xfrm>
          <a:prstGeom prst="cloudCallout">
            <a:avLst>
              <a:gd name="adj1" fmla="val 192661"/>
              <a:gd name="adj2" fmla="val -93626"/>
            </a:avLst>
          </a:prstGeom>
          <a:solidFill>
            <a:srgbClr val="1D8C87"/>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BE" sz="2400" b="0" i="0" u="none" strike="noStrike" kern="1200" cap="none" spc="0" normalizeH="0" baseline="0" noProof="0">
              <a:ln>
                <a:noFill/>
              </a:ln>
              <a:solidFill>
                <a:srgbClr val="4C7235"/>
              </a:solidFill>
              <a:effectLst/>
              <a:uLnTx/>
              <a:uFillTx/>
              <a:latin typeface="Arial" charset="0"/>
              <a:ea typeface="ＭＳ Ｐゴシック" pitchFamily="112" charset="-128"/>
              <a:cs typeface="+mn-cs"/>
            </a:endParaRPr>
          </a:p>
        </p:txBody>
      </p:sp>
      <p:sp>
        <p:nvSpPr>
          <p:cNvPr id="8" name="Rectangular Callout 7"/>
          <p:cNvSpPr/>
          <p:nvPr/>
        </p:nvSpPr>
        <p:spPr bwMode="auto">
          <a:xfrm>
            <a:off x="5437853" y="2233138"/>
            <a:ext cx="860136" cy="561110"/>
          </a:xfrm>
          <a:prstGeom prst="wedgeRectCallout">
            <a:avLst>
              <a:gd name="adj1" fmla="val -57880"/>
              <a:gd name="adj2" fmla="val 134105"/>
            </a:avLst>
          </a:prstGeom>
          <a:solidFill>
            <a:srgbClr val="1D8C87"/>
          </a:solidFill>
          <a:ln w="9525" cap="flat" cmpd="sng" algn="ctr">
            <a:solidFill>
              <a:srgbClr val="1D8C87"/>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BE" sz="2400" b="0" i="0" u="none" strike="noStrike" kern="1200" cap="none" spc="0" normalizeH="0" baseline="0" noProof="0">
              <a:ln>
                <a:noFill/>
              </a:ln>
              <a:solidFill>
                <a:srgbClr val="4C7235"/>
              </a:solidFill>
              <a:effectLst/>
              <a:uLnTx/>
              <a:uFillTx/>
              <a:latin typeface="Arial" charset="0"/>
              <a:ea typeface="ＭＳ Ｐゴシック" pitchFamily="112" charset="-128"/>
              <a:cs typeface="+mn-cs"/>
            </a:endParaRPr>
          </a:p>
        </p:txBody>
      </p:sp>
      <p:sp>
        <p:nvSpPr>
          <p:cNvPr id="10" name="Rounded Rectangular Callout 9"/>
          <p:cNvSpPr/>
          <p:nvPr/>
        </p:nvSpPr>
        <p:spPr bwMode="auto">
          <a:xfrm>
            <a:off x="1306456" y="3857771"/>
            <a:ext cx="797727" cy="667762"/>
          </a:xfrm>
          <a:prstGeom prst="wedgeRoundRectCallout">
            <a:avLst>
              <a:gd name="adj1" fmla="val 121581"/>
              <a:gd name="adj2" fmla="val -14266"/>
              <a:gd name="adj3" fmla="val 16667"/>
            </a:avLst>
          </a:prstGeom>
          <a:solidFill>
            <a:srgbClr val="4C7235"/>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BE" sz="2400" b="0" i="0" u="none" strike="noStrike" kern="1200" cap="none" spc="0" normalizeH="0" baseline="0" noProof="0" dirty="0">
              <a:ln>
                <a:noFill/>
              </a:ln>
              <a:solidFill>
                <a:srgbClr val="4C7235"/>
              </a:solidFill>
              <a:effectLst/>
              <a:uLnTx/>
              <a:uFillTx/>
              <a:latin typeface="Arial" charset="0"/>
              <a:ea typeface="ＭＳ Ｐゴシック" pitchFamily="112" charset="-128"/>
              <a:cs typeface="+mn-cs"/>
            </a:endParaRPr>
          </a:p>
        </p:txBody>
      </p:sp>
      <p:sp>
        <p:nvSpPr>
          <p:cNvPr id="11" name="Cloud Callout 10"/>
          <p:cNvSpPr/>
          <p:nvPr/>
        </p:nvSpPr>
        <p:spPr bwMode="auto">
          <a:xfrm>
            <a:off x="2867303" y="1707099"/>
            <a:ext cx="1246910" cy="988290"/>
          </a:xfrm>
          <a:prstGeom prst="cloudCallout">
            <a:avLst>
              <a:gd name="adj1" fmla="val 49166"/>
              <a:gd name="adj2" fmla="val 119977"/>
            </a:avLst>
          </a:prstGeom>
          <a:solidFill>
            <a:srgbClr val="AAD039"/>
          </a:solidFill>
          <a:ln w="9525" cap="flat" cmpd="sng" algn="ctr">
            <a:solidFill>
              <a:srgbClr val="AAD039"/>
            </a:solidFill>
            <a:prstDash val="solid"/>
            <a:round/>
            <a:headEnd type="none" w="med" len="med"/>
            <a:tailEnd type="none" w="med" len="med"/>
          </a:ln>
          <a:effectLst>
            <a:outerShdw blurRad="50800" dist="38100" dir="2700000" algn="tl" rotWithShape="0">
              <a:prstClr val="black">
                <a:alpha val="40000"/>
              </a:prstClr>
            </a:outerShdw>
            <a:softEdge rad="12700"/>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BE" sz="2400" b="0" i="0" u="none" strike="noStrike" kern="1200" cap="none" spc="0" normalizeH="0" baseline="0" noProof="0">
              <a:ln>
                <a:noFill/>
              </a:ln>
              <a:solidFill>
                <a:srgbClr val="4C7235"/>
              </a:solidFill>
              <a:effectLst/>
              <a:uLnTx/>
              <a:uFillTx/>
              <a:latin typeface="Arial" charset="0"/>
              <a:ea typeface="ＭＳ Ｐゴシック" pitchFamily="112" charset="-128"/>
              <a:cs typeface="+mn-cs"/>
            </a:endParaRPr>
          </a:p>
        </p:txBody>
      </p:sp>
      <p:sp>
        <p:nvSpPr>
          <p:cNvPr id="12" name="Rectangular Callout 11"/>
          <p:cNvSpPr/>
          <p:nvPr/>
        </p:nvSpPr>
        <p:spPr bwMode="auto">
          <a:xfrm>
            <a:off x="6347509" y="4872676"/>
            <a:ext cx="1538419" cy="1042641"/>
          </a:xfrm>
          <a:prstGeom prst="wedgeRectCallout">
            <a:avLst>
              <a:gd name="adj1" fmla="val -108121"/>
              <a:gd name="adj2" fmla="val -68611"/>
            </a:avLst>
          </a:prstGeom>
          <a:solidFill>
            <a:srgbClr val="5BB37E"/>
          </a:solidFill>
          <a:ln w="9525" cap="flat" cmpd="sng" algn="ctr">
            <a:solidFill>
              <a:srgbClr val="5BB37E"/>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BE" sz="2400" b="0" i="0" u="none" strike="noStrike" kern="1200" cap="none" spc="0" normalizeH="0" baseline="0" noProof="0">
              <a:ln>
                <a:noFill/>
              </a:ln>
              <a:solidFill>
                <a:srgbClr val="4C7235"/>
              </a:solidFill>
              <a:effectLst/>
              <a:uLnTx/>
              <a:uFillTx/>
              <a:latin typeface="Arial" charset="0"/>
              <a:ea typeface="ＭＳ Ｐゴシック" pitchFamily="112" charset="-128"/>
              <a:cs typeface="+mn-cs"/>
            </a:endParaRPr>
          </a:p>
        </p:txBody>
      </p:sp>
      <p:sp>
        <p:nvSpPr>
          <p:cNvPr id="9" name="Oval Callout 8"/>
          <p:cNvSpPr/>
          <p:nvPr/>
        </p:nvSpPr>
        <p:spPr bwMode="auto">
          <a:xfrm>
            <a:off x="1505352" y="2112060"/>
            <a:ext cx="1052945" cy="955964"/>
          </a:xfrm>
          <a:prstGeom prst="wedgeEllipseCallout">
            <a:avLst>
              <a:gd name="adj1" fmla="val 34430"/>
              <a:gd name="adj2" fmla="val 62501"/>
            </a:avLst>
          </a:prstGeom>
          <a:solidFill>
            <a:schemeClr val="bg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BE" sz="2400" b="0" i="0" u="none" strike="noStrike" kern="1200" cap="none" spc="0" normalizeH="0" baseline="0" noProof="0">
              <a:ln>
                <a:noFill/>
              </a:ln>
              <a:solidFill>
                <a:srgbClr val="4C7235"/>
              </a:solidFill>
              <a:effectLst/>
              <a:uLnTx/>
              <a:uFillTx/>
              <a:latin typeface="Arial" charset="0"/>
              <a:ea typeface="ＭＳ Ｐゴシック" pitchFamily="112" charset="-128"/>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9357" y="2920475"/>
            <a:ext cx="3048000" cy="2077900"/>
          </a:xfrm>
          <a:prstGeom prst="ellipse">
            <a:avLst/>
          </a:prstGeom>
          <a:ln>
            <a:noFill/>
          </a:ln>
          <a:effectLst>
            <a:softEdge rad="112500"/>
          </a:effectLst>
        </p:spPr>
      </p:pic>
      <p:sp>
        <p:nvSpPr>
          <p:cNvPr id="13" name="Rectangle 12"/>
          <p:cNvSpPr/>
          <p:nvPr/>
        </p:nvSpPr>
        <p:spPr>
          <a:xfrm>
            <a:off x="535392" y="5926784"/>
            <a:ext cx="508771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800" b="1" i="0" u="none" strike="noStrike" kern="1200" cap="none" spc="0" normalizeH="0" baseline="0" noProof="0" dirty="0">
                <a:ln>
                  <a:noFill/>
                </a:ln>
                <a:solidFill>
                  <a:srgbClr val="1D8C87"/>
                </a:solidFill>
                <a:effectLst/>
                <a:uLnTx/>
                <a:uFillTx/>
                <a:latin typeface="Arial Narrow"/>
                <a:ea typeface="+mn-ea"/>
                <a:cs typeface="+mn-cs"/>
              </a:rPr>
              <a:t>Connect and create a trust zone</a:t>
            </a:r>
            <a:endParaRPr kumimoji="0" lang="nl-BE" sz="2000" b="1" i="0" u="none" strike="noStrike" kern="1200" cap="none" spc="0" normalizeH="0" baseline="0" noProof="0" dirty="0">
              <a:ln>
                <a:noFill/>
              </a:ln>
              <a:solidFill>
                <a:srgbClr val="1D8C87"/>
              </a:solidFill>
              <a:effectLst/>
              <a:uLnTx/>
              <a:uFillTx/>
              <a:latin typeface="Arial Narrow"/>
              <a:ea typeface="+mn-ea"/>
              <a:cs typeface="+mn-cs"/>
            </a:endParaRPr>
          </a:p>
        </p:txBody>
      </p:sp>
    </p:spTree>
    <p:extLst>
      <p:ext uri="{BB962C8B-B14F-4D97-AF65-F5344CB8AC3E}">
        <p14:creationId xmlns:p14="http://schemas.microsoft.com/office/powerpoint/2010/main" val="70263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250"/>
                                        <p:tgtEl>
                                          <p:spTgt spid="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P spid="19" grpId="0" animBg="1"/>
      <p:bldP spid="8" grpId="0" animBg="1"/>
      <p:bldP spid="10" grpId="0" animBg="1"/>
      <p:bldP spid="11" grpId="0" animBg="1"/>
      <p:bldP spid="12" grpId="0" animBg="1"/>
      <p:bldP spid="9" grpId="0" animBg="1"/>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dirty="0" err="1"/>
              <a:t>Involved</a:t>
            </a:r>
            <a:r>
              <a:rPr lang="nl-BE" dirty="0"/>
              <a:t> clusters/</a:t>
            </a:r>
            <a:r>
              <a:rPr lang="nl-BE" dirty="0" err="1"/>
              <a:t>regions</a:t>
            </a:r>
            <a:r>
              <a:rPr lang="nl-BE" dirty="0"/>
              <a:t> at this point</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nl-BE" sz="1200" b="0" i="0" u="none" strike="noStrike" kern="1200" cap="none" spc="0" normalizeH="0" baseline="0" noProof="0" smtClean="0">
                <a:ln>
                  <a:noFill/>
                </a:ln>
                <a:solidFill>
                  <a:srgbClr val="ABD037"/>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nl-BE" sz="1200" b="0" i="0" u="none" strike="noStrike" kern="1200" cap="none" spc="0" normalizeH="0" baseline="0" noProof="0">
              <a:ln>
                <a:noFill/>
              </a:ln>
              <a:solidFill>
                <a:srgbClr val="ABD037"/>
              </a:solidFill>
              <a:effectLst/>
              <a:uLnTx/>
              <a:uFillTx/>
              <a:latin typeface="Arial"/>
              <a:cs typeface="Arial"/>
              <a:sym typeface="Arial"/>
            </a:endParaRPr>
          </a:p>
        </p:txBody>
      </p:sp>
      <p:pic>
        <p:nvPicPr>
          <p:cNvPr id="6" name="Picture 5"/>
          <p:cNvPicPr>
            <a:picLocks noChangeAspect="1"/>
          </p:cNvPicPr>
          <p:nvPr/>
        </p:nvPicPr>
        <p:blipFill>
          <a:blip r:embed="rId3"/>
          <a:stretch>
            <a:fillRect/>
          </a:stretch>
        </p:blipFill>
        <p:spPr>
          <a:xfrm>
            <a:off x="765814" y="1429288"/>
            <a:ext cx="7416000" cy="5562001"/>
          </a:xfrm>
          <a:prstGeom prst="rect">
            <a:avLst/>
          </a:prstGeom>
        </p:spPr>
      </p:pic>
    </p:spTree>
    <p:extLst>
      <p:ext uri="{BB962C8B-B14F-4D97-AF65-F5344CB8AC3E}">
        <p14:creationId xmlns:p14="http://schemas.microsoft.com/office/powerpoint/2010/main" val="4092214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dirty="0"/>
              <a:t>How?: </a:t>
            </a:r>
            <a:r>
              <a:rPr lang="nl-BE" dirty="0" err="1"/>
              <a:t>roll</a:t>
            </a:r>
            <a:r>
              <a:rPr lang="nl-BE" dirty="0"/>
              <a:t> out </a:t>
            </a:r>
            <a:r>
              <a:rPr lang="nl-BE" dirty="0" err="1"/>
              <a:t>stepwise</a:t>
            </a:r>
            <a:r>
              <a:rPr lang="nl-BE" dirty="0"/>
              <a:t> approach</a:t>
            </a:r>
            <a:br>
              <a:rPr lang="nl-BE" dirty="0"/>
            </a:br>
            <a:r>
              <a:rPr lang="nl-BE" dirty="0"/>
              <a:t>The </a:t>
            </a:r>
            <a:r>
              <a:rPr lang="nl-BE" dirty="0" err="1"/>
              <a:t>funnel</a:t>
            </a:r>
            <a:r>
              <a:rPr lang="nl-BE" dirty="0"/>
              <a:t>!  </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nl-BE" sz="1200" b="0" i="0" u="none" strike="noStrike" kern="1200" cap="none" spc="0" normalizeH="0" baseline="0" noProof="0" smtClean="0">
                <a:ln>
                  <a:noFill/>
                </a:ln>
                <a:solidFill>
                  <a:srgbClr val="ABD037"/>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nl-BE" sz="1200" b="0" i="0" u="none" strike="noStrike" kern="1200" cap="none" spc="0" normalizeH="0" baseline="0" noProof="0">
              <a:ln>
                <a:noFill/>
              </a:ln>
              <a:solidFill>
                <a:srgbClr val="ABD037"/>
              </a:solidFill>
              <a:effectLst/>
              <a:uLnTx/>
              <a:uFillTx/>
              <a:latin typeface="Arial"/>
              <a:cs typeface="Arial"/>
              <a:sym typeface="Arial"/>
            </a:endParaRPr>
          </a:p>
        </p:txBody>
      </p:sp>
      <p:sp>
        <p:nvSpPr>
          <p:cNvPr id="6" name="Line 6"/>
          <p:cNvSpPr>
            <a:spLocks noChangeShapeType="1"/>
          </p:cNvSpPr>
          <p:nvPr/>
        </p:nvSpPr>
        <p:spPr bwMode="auto">
          <a:xfrm>
            <a:off x="1377391" y="1733313"/>
            <a:ext cx="46275" cy="3861050"/>
          </a:xfrm>
          <a:prstGeom prst="line">
            <a:avLst/>
          </a:prstGeom>
          <a:noFill/>
          <a:ln w="12700">
            <a:solidFill>
              <a:schemeClr val="tx1"/>
            </a:solidFill>
            <a:prstDash val="dashDot"/>
            <a:round/>
            <a:headEnd/>
            <a:tailEnd/>
          </a:ln>
          <a:extLst>
            <a:ext uri="{909E8E84-426E-40DD-AFC4-6F175D3DCCD1}">
              <a14:hiddenFill xmlns:a14="http://schemas.microsoft.com/office/drawing/2010/main">
                <a:noFill/>
              </a14:hiddenFill>
            </a:ext>
          </a:extLst>
        </p:spPr>
        <p:txBody>
          <a:bodyPr wrap="square" lIns="65484" tIns="33338" rIns="65484" bIns="33338"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C7235"/>
              </a:solidFill>
              <a:effectLst/>
              <a:uLnTx/>
              <a:uFillTx/>
              <a:latin typeface="Arial Narrow"/>
              <a:ea typeface="+mn-ea"/>
              <a:cs typeface="+mn-cs"/>
            </a:endParaRPr>
          </a:p>
        </p:txBody>
      </p:sp>
      <p:sp>
        <p:nvSpPr>
          <p:cNvPr id="7" name="Line 7"/>
          <p:cNvSpPr>
            <a:spLocks noChangeShapeType="1"/>
          </p:cNvSpPr>
          <p:nvPr/>
        </p:nvSpPr>
        <p:spPr bwMode="auto">
          <a:xfrm>
            <a:off x="2400375" y="1702921"/>
            <a:ext cx="33531" cy="3953901"/>
          </a:xfrm>
          <a:prstGeom prst="line">
            <a:avLst/>
          </a:prstGeom>
          <a:noFill/>
          <a:ln w="12700">
            <a:solidFill>
              <a:schemeClr val="tx1"/>
            </a:solidFill>
            <a:prstDash val="dashDot"/>
            <a:round/>
            <a:headEnd/>
            <a:tailEnd/>
          </a:ln>
          <a:extLst>
            <a:ext uri="{909E8E84-426E-40DD-AFC4-6F175D3DCCD1}">
              <a14:hiddenFill xmlns:a14="http://schemas.microsoft.com/office/drawing/2010/main">
                <a:noFill/>
              </a14:hiddenFill>
            </a:ext>
          </a:extLst>
        </p:spPr>
        <p:txBody>
          <a:bodyPr wrap="square" lIns="65484" tIns="33338" rIns="65484" bIns="33338"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C7235"/>
              </a:solidFill>
              <a:effectLst/>
              <a:uLnTx/>
              <a:uFillTx/>
              <a:latin typeface="Arial Narrow"/>
              <a:ea typeface="+mn-ea"/>
              <a:cs typeface="+mn-cs"/>
            </a:endParaRPr>
          </a:p>
        </p:txBody>
      </p:sp>
      <p:sp>
        <p:nvSpPr>
          <p:cNvPr id="8" name="Line 8"/>
          <p:cNvSpPr>
            <a:spLocks noChangeShapeType="1"/>
          </p:cNvSpPr>
          <p:nvPr/>
        </p:nvSpPr>
        <p:spPr bwMode="auto">
          <a:xfrm flipH="1">
            <a:off x="3841789" y="1685371"/>
            <a:ext cx="30464" cy="3971453"/>
          </a:xfrm>
          <a:prstGeom prst="line">
            <a:avLst/>
          </a:prstGeom>
          <a:noFill/>
          <a:ln w="12700">
            <a:solidFill>
              <a:schemeClr val="tx1"/>
            </a:solidFill>
            <a:prstDash val="dashDot"/>
            <a:round/>
            <a:headEnd/>
            <a:tailEnd/>
          </a:ln>
          <a:extLst>
            <a:ext uri="{909E8E84-426E-40DD-AFC4-6F175D3DCCD1}">
              <a14:hiddenFill xmlns:a14="http://schemas.microsoft.com/office/drawing/2010/main">
                <a:noFill/>
              </a14:hiddenFill>
            </a:ext>
          </a:extLst>
        </p:spPr>
        <p:txBody>
          <a:bodyPr wrap="square" lIns="65484" tIns="33338" rIns="65484" bIns="33338"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C7235"/>
              </a:solidFill>
              <a:effectLst/>
              <a:uLnTx/>
              <a:uFillTx/>
              <a:latin typeface="Arial Narrow"/>
              <a:ea typeface="+mn-ea"/>
              <a:cs typeface="+mn-cs"/>
            </a:endParaRPr>
          </a:p>
        </p:txBody>
      </p:sp>
      <p:sp>
        <p:nvSpPr>
          <p:cNvPr id="9" name="Line 9"/>
          <p:cNvSpPr>
            <a:spLocks noChangeShapeType="1"/>
          </p:cNvSpPr>
          <p:nvPr/>
        </p:nvSpPr>
        <p:spPr bwMode="auto">
          <a:xfrm flipH="1">
            <a:off x="5316999" y="1685370"/>
            <a:ext cx="16026" cy="3971453"/>
          </a:xfrm>
          <a:prstGeom prst="line">
            <a:avLst/>
          </a:prstGeom>
          <a:noFill/>
          <a:ln w="12700">
            <a:solidFill>
              <a:schemeClr val="tx1"/>
            </a:solidFill>
            <a:prstDash val="dashDot"/>
            <a:round/>
            <a:headEnd/>
            <a:tailEnd/>
          </a:ln>
          <a:extLst>
            <a:ext uri="{909E8E84-426E-40DD-AFC4-6F175D3DCCD1}">
              <a14:hiddenFill xmlns:a14="http://schemas.microsoft.com/office/drawing/2010/main">
                <a:noFill/>
              </a14:hiddenFill>
            </a:ext>
          </a:extLst>
        </p:spPr>
        <p:txBody>
          <a:bodyPr wrap="square" lIns="65484" tIns="33338" rIns="65484" bIns="33338"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C7235"/>
              </a:solidFill>
              <a:effectLst/>
              <a:uLnTx/>
              <a:uFillTx/>
              <a:latin typeface="Arial Narrow"/>
              <a:ea typeface="+mn-ea"/>
              <a:cs typeface="+mn-cs"/>
            </a:endParaRPr>
          </a:p>
        </p:txBody>
      </p:sp>
      <p:sp>
        <p:nvSpPr>
          <p:cNvPr id="10" name="Text Box 11"/>
          <p:cNvSpPr txBox="1">
            <a:spLocks noChangeArrowheads="1"/>
          </p:cNvSpPr>
          <p:nvPr/>
        </p:nvSpPr>
        <p:spPr bwMode="auto">
          <a:xfrm>
            <a:off x="1365443" y="2195972"/>
            <a:ext cx="1042817" cy="275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484" tIns="33338" rIns="65484" bIns="333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50" b="1" i="0" u="none" strike="noStrike" kern="1200" cap="none" spc="0" normalizeH="0" baseline="0" noProof="0" dirty="0">
                <a:ln>
                  <a:noFill/>
                </a:ln>
                <a:solidFill>
                  <a:srgbClr val="1D8C87"/>
                </a:solidFill>
                <a:effectLst/>
                <a:uLnTx/>
                <a:uFillTx/>
                <a:latin typeface="Arial" panose="020B0604020202020204" pitchFamily="34" charset="0"/>
                <a:ea typeface="+mn-ea"/>
                <a:cs typeface="+mn-cs"/>
              </a:rPr>
              <a:t>Awareness</a:t>
            </a:r>
            <a:endParaRPr kumimoji="0" lang="nl-BE" altLang="en-US" sz="1350" b="1" i="0" u="none" strike="noStrike" kern="1200" cap="none" spc="0" normalizeH="0" baseline="0" noProof="0" dirty="0">
              <a:ln>
                <a:noFill/>
              </a:ln>
              <a:solidFill>
                <a:srgbClr val="1D8C87"/>
              </a:solidFill>
              <a:effectLst/>
              <a:uLnTx/>
              <a:uFillTx/>
              <a:latin typeface="Arial" panose="020B0604020202020204" pitchFamily="34" charset="0"/>
              <a:ea typeface="+mn-ea"/>
              <a:cs typeface="+mn-cs"/>
            </a:endParaRPr>
          </a:p>
        </p:txBody>
      </p:sp>
      <p:sp>
        <p:nvSpPr>
          <p:cNvPr id="11" name="Text Box 12"/>
          <p:cNvSpPr txBox="1">
            <a:spLocks noChangeArrowheads="1"/>
          </p:cNvSpPr>
          <p:nvPr/>
        </p:nvSpPr>
        <p:spPr bwMode="auto">
          <a:xfrm>
            <a:off x="3848774" y="2201860"/>
            <a:ext cx="1469215" cy="644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484" tIns="33338" rIns="65484" bIns="333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50" b="1" i="0" u="none" strike="noStrike" kern="1200" cap="none" spc="0" normalizeH="0" baseline="0" noProof="0" dirty="0">
                <a:ln>
                  <a:noFill/>
                </a:ln>
                <a:solidFill>
                  <a:srgbClr val="1D8C87"/>
                </a:solidFill>
                <a:effectLst/>
                <a:uLnTx/>
                <a:uFillTx/>
                <a:latin typeface="Arial" panose="020B0604020202020204" pitchFamily="34" charset="0"/>
                <a:ea typeface="+mn-ea"/>
                <a:cs typeface="+mn-cs"/>
              </a:rPr>
              <a:t>Validation track: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1D8C87"/>
                </a:solidFill>
                <a:effectLst/>
                <a:uLnTx/>
                <a:uFillTx/>
                <a:latin typeface="Arial" panose="020B0604020202020204" pitchFamily="34" charset="0"/>
                <a:ea typeface="+mn-ea"/>
                <a:cs typeface="+mn-cs"/>
              </a:rPr>
              <a:t>Define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1D8C87"/>
                </a:solidFill>
                <a:effectLst/>
                <a:uLnTx/>
                <a:uFillTx/>
                <a:latin typeface="Arial" panose="020B0604020202020204" pitchFamily="34" charset="0"/>
                <a:ea typeface="+mn-ea"/>
                <a:cs typeface="+mn-cs"/>
              </a:rPr>
              <a:t>Test / validate</a:t>
            </a:r>
            <a:endParaRPr kumimoji="0" lang="nl-BE" altLang="en-US" sz="1350" b="0" i="0" u="none" strike="noStrike" kern="1200" cap="none" spc="0" normalizeH="0" baseline="0" noProof="0" dirty="0">
              <a:ln>
                <a:noFill/>
              </a:ln>
              <a:solidFill>
                <a:srgbClr val="1D8C87"/>
              </a:solidFill>
              <a:effectLst/>
              <a:uLnTx/>
              <a:uFillTx/>
              <a:latin typeface="Arial" panose="020B0604020202020204" pitchFamily="34" charset="0"/>
              <a:ea typeface="+mn-ea"/>
              <a:cs typeface="+mn-cs"/>
            </a:endParaRPr>
          </a:p>
        </p:txBody>
      </p:sp>
      <p:sp>
        <p:nvSpPr>
          <p:cNvPr id="12" name="Text Box 13"/>
          <p:cNvSpPr txBox="1">
            <a:spLocks noChangeArrowheads="1"/>
          </p:cNvSpPr>
          <p:nvPr/>
        </p:nvSpPr>
        <p:spPr bwMode="auto">
          <a:xfrm>
            <a:off x="5598222" y="2189143"/>
            <a:ext cx="1411444" cy="275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484" tIns="33338" rIns="65484" bIns="333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50" b="1" i="0" u="none" strike="noStrike" kern="1200" cap="none" spc="0" normalizeH="0" baseline="0" noProof="0" dirty="0">
                <a:ln>
                  <a:noFill/>
                </a:ln>
                <a:solidFill>
                  <a:srgbClr val="1D8C87"/>
                </a:solidFill>
                <a:effectLst/>
                <a:uLnTx/>
                <a:uFillTx/>
                <a:latin typeface="Arial" panose="020B0604020202020204" pitchFamily="34" charset="0"/>
                <a:ea typeface="+mn-ea"/>
                <a:cs typeface="+mn-cs"/>
              </a:rPr>
              <a:t>Implementation</a:t>
            </a:r>
            <a:endParaRPr kumimoji="0" lang="nl-BE" altLang="en-US" sz="1350" b="1" i="0" u="none" strike="noStrike" kern="1200" cap="none" spc="0" normalizeH="0" baseline="0" noProof="0" dirty="0">
              <a:ln>
                <a:noFill/>
              </a:ln>
              <a:solidFill>
                <a:srgbClr val="1D8C87"/>
              </a:solidFill>
              <a:effectLst/>
              <a:uLnTx/>
              <a:uFillTx/>
              <a:latin typeface="Arial" panose="020B0604020202020204" pitchFamily="34" charset="0"/>
              <a:ea typeface="+mn-ea"/>
              <a:cs typeface="+mn-cs"/>
            </a:endParaRPr>
          </a:p>
        </p:txBody>
      </p:sp>
      <p:sp>
        <p:nvSpPr>
          <p:cNvPr id="13" name="Text Box 60"/>
          <p:cNvSpPr txBox="1">
            <a:spLocks noChangeArrowheads="1"/>
          </p:cNvSpPr>
          <p:nvPr/>
        </p:nvSpPr>
        <p:spPr bwMode="auto">
          <a:xfrm>
            <a:off x="2380084" y="2207150"/>
            <a:ext cx="1496402" cy="644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484" tIns="33338" rIns="65484" bIns="333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50" b="1" i="0" u="none" strike="noStrike" kern="1200" cap="none" spc="0" normalizeH="0" baseline="0" noProof="0" dirty="0">
                <a:ln>
                  <a:noFill/>
                </a:ln>
                <a:solidFill>
                  <a:srgbClr val="1D8C87"/>
                </a:solidFill>
                <a:effectLst/>
                <a:uLnTx/>
                <a:uFillTx/>
                <a:latin typeface="Arial" panose="020B0604020202020204" pitchFamily="34" charset="0"/>
                <a:ea typeface="+mn-ea"/>
                <a:cs typeface="+mn-cs"/>
              </a:rPr>
              <a:t>Platform: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1D8C87"/>
                </a:solidFill>
                <a:effectLst/>
                <a:uLnTx/>
                <a:uFillTx/>
                <a:latin typeface="Arial" panose="020B0604020202020204" pitchFamily="34" charset="0"/>
                <a:ea typeface="+mn-ea"/>
                <a:cs typeface="+mn-cs"/>
              </a:rPr>
              <a:t>Community creation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1D8C87"/>
                </a:solidFill>
                <a:effectLst/>
                <a:uLnTx/>
                <a:uFillTx/>
                <a:latin typeface="Arial" panose="020B0604020202020204" pitchFamily="34" charset="0"/>
                <a:ea typeface="+mn-ea"/>
                <a:cs typeface="+mn-cs"/>
              </a:rPr>
              <a:t>Create trust zone</a:t>
            </a:r>
            <a:endParaRPr kumimoji="0" lang="nl-BE" altLang="en-US" sz="1350" b="0" i="0" u="none" strike="noStrike" kern="1200" cap="none" spc="0" normalizeH="0" baseline="0" noProof="0" dirty="0">
              <a:ln>
                <a:noFill/>
              </a:ln>
              <a:solidFill>
                <a:srgbClr val="1D8C87"/>
              </a:solidFill>
              <a:effectLst/>
              <a:uLnTx/>
              <a:uFillTx/>
              <a:latin typeface="Arial" panose="020B0604020202020204" pitchFamily="34" charset="0"/>
              <a:ea typeface="+mn-ea"/>
              <a:cs typeface="+mn-cs"/>
            </a:endParaRPr>
          </a:p>
        </p:txBody>
      </p:sp>
      <p:sp>
        <p:nvSpPr>
          <p:cNvPr id="16" name="TextBox 1"/>
          <p:cNvSpPr txBox="1">
            <a:spLocks noChangeArrowheads="1"/>
          </p:cNvSpPr>
          <p:nvPr/>
        </p:nvSpPr>
        <p:spPr bwMode="auto">
          <a:xfrm>
            <a:off x="6388654" y="2494203"/>
            <a:ext cx="1023604" cy="738664"/>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050" b="0" i="0" u="none" strike="noStrike" kern="1200" cap="none" spc="0" normalizeH="0" baseline="0" noProof="0" dirty="0">
                <a:ln>
                  <a:noFill/>
                </a:ln>
                <a:solidFill>
                  <a:srgbClr val="4C7235"/>
                </a:solidFill>
                <a:effectLst/>
                <a:uLnTx/>
                <a:uFillTx/>
                <a:latin typeface="Arial" panose="020B0604020202020204" pitchFamily="34" charset="0"/>
                <a:ea typeface="+mn-ea"/>
                <a:cs typeface="+mn-cs"/>
              </a:rPr>
              <a:t>New (commercial) collaborations - spin-offs</a:t>
            </a:r>
            <a:endParaRPr kumimoji="0" lang="en-US" altLang="en-US" sz="500" b="0" i="0" u="none" strike="noStrike" kern="1200" cap="none" spc="0" normalizeH="0" baseline="0" noProof="0" dirty="0">
              <a:ln>
                <a:noFill/>
              </a:ln>
              <a:solidFill>
                <a:srgbClr val="4C7235"/>
              </a:solidFill>
              <a:effectLst/>
              <a:uLnTx/>
              <a:uFillTx/>
              <a:latin typeface="Arial" panose="020B0604020202020204" pitchFamily="34" charset="0"/>
              <a:ea typeface="+mn-ea"/>
              <a:cs typeface="+mn-cs"/>
            </a:endParaRPr>
          </a:p>
        </p:txBody>
      </p:sp>
      <p:sp>
        <p:nvSpPr>
          <p:cNvPr id="17" name="AutoShape 84"/>
          <p:cNvSpPr>
            <a:spLocks noChangeArrowheads="1"/>
          </p:cNvSpPr>
          <p:nvPr/>
        </p:nvSpPr>
        <p:spPr bwMode="auto">
          <a:xfrm>
            <a:off x="1494632" y="3609951"/>
            <a:ext cx="797719" cy="546428"/>
          </a:xfrm>
          <a:custGeom>
            <a:avLst/>
            <a:gdLst>
              <a:gd name="T0" fmla="*/ 2147483646 w 21600"/>
              <a:gd name="T1" fmla="*/ 0 h 21600"/>
              <a:gd name="T2" fmla="*/ 0 w 21600"/>
              <a:gd name="T3" fmla="*/ 27961881 h 21600"/>
              <a:gd name="T4" fmla="*/ 2147483646 w 21600"/>
              <a:gd name="T5" fmla="*/ 55923775 h 21600"/>
              <a:gd name="T6" fmla="*/ 2147483646 w 21600"/>
              <a:gd name="T7" fmla="*/ 27961881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4C7235"/>
          </a:solidFill>
          <a:ln w="12700">
            <a:solidFill>
              <a:schemeClr val="tx1"/>
            </a:solidFill>
            <a:miter lim="800000"/>
            <a:headEnd/>
            <a:tailEnd/>
          </a:ln>
        </p:spPr>
        <p:txBody>
          <a:bodyPr lIns="65484" tIns="33338" rIns="65484" bIns="33338"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C7235"/>
              </a:solidFill>
              <a:effectLst/>
              <a:uLnTx/>
              <a:uFillTx/>
              <a:latin typeface="Arial Narrow"/>
              <a:ea typeface="+mn-ea"/>
              <a:cs typeface="+mn-cs"/>
            </a:endParaRPr>
          </a:p>
        </p:txBody>
      </p:sp>
      <p:sp>
        <p:nvSpPr>
          <p:cNvPr id="18" name="TextBox 2"/>
          <p:cNvSpPr txBox="1">
            <a:spLocks noChangeArrowheads="1"/>
          </p:cNvSpPr>
          <p:nvPr/>
        </p:nvSpPr>
        <p:spPr bwMode="auto">
          <a:xfrm>
            <a:off x="0" y="3138064"/>
            <a:ext cx="1393617" cy="1384995"/>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1200" b="1" i="0" u="none" strike="noStrike" kern="1200" cap="none" spc="0" normalizeH="0" baseline="0" noProof="0" dirty="0">
                <a:ln>
                  <a:noFill/>
                </a:ln>
                <a:solidFill>
                  <a:srgbClr val="4C7235"/>
                </a:solidFill>
                <a:effectLst/>
                <a:uLnTx/>
                <a:uFillTx/>
                <a:latin typeface="Arial Narrow"/>
                <a:ea typeface="+mn-ea"/>
                <a:cs typeface="+mn-cs"/>
              </a:rPr>
              <a:t>Existing and new </a:t>
            </a:r>
            <a:r>
              <a:rPr kumimoji="0" lang="en-US" altLang="en-US" sz="1200" b="0" i="0" u="none" strike="noStrike" kern="1200" cap="none" spc="0" normalizeH="0" baseline="0" noProof="0" dirty="0">
                <a:ln>
                  <a:noFill/>
                </a:ln>
                <a:solidFill>
                  <a:srgbClr val="4C7235"/>
                </a:solidFill>
                <a:effectLst/>
                <a:uLnTx/>
                <a:uFillTx/>
                <a:latin typeface="Arial Narrow"/>
                <a:ea typeface="+mn-ea"/>
                <a:cs typeface="+mn-cs"/>
              </a:rPr>
              <a:t>industry 4.0 relevant technologies.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1200" b="1" i="0" u="none" strike="noStrike" kern="1200" cap="none" spc="0" normalizeH="0" baseline="0" noProof="0" dirty="0">
                <a:ln>
                  <a:noFill/>
                </a:ln>
                <a:solidFill>
                  <a:srgbClr val="4C7235"/>
                </a:solidFill>
                <a:effectLst/>
                <a:uLnTx/>
                <a:uFillTx/>
                <a:latin typeface="Arial Narrow"/>
                <a:ea typeface="+mn-ea"/>
                <a:cs typeface="+mn-cs"/>
              </a:rPr>
              <a:t>TRL 5 - 9</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1200" b="1" i="0" u="none" strike="noStrike" kern="1200" cap="none" spc="0" normalizeH="0" baseline="0" noProof="0" dirty="0">
                <a:ln>
                  <a:noFill/>
                </a:ln>
                <a:solidFill>
                  <a:srgbClr val="4C7235"/>
                </a:solidFill>
                <a:effectLst/>
                <a:uLnTx/>
                <a:uFillTx/>
                <a:latin typeface="Arial Narrow"/>
                <a:ea typeface="+mn-ea"/>
                <a:cs typeface="+mn-cs"/>
              </a:rPr>
              <a:t>→ Implementation oriented and demand driven</a:t>
            </a:r>
          </a:p>
        </p:txBody>
      </p:sp>
      <p:sp>
        <p:nvSpPr>
          <p:cNvPr id="15" name="AutoShape 84"/>
          <p:cNvSpPr>
            <a:spLocks noChangeArrowheads="1"/>
          </p:cNvSpPr>
          <p:nvPr/>
        </p:nvSpPr>
        <p:spPr bwMode="auto">
          <a:xfrm rot="20003139">
            <a:off x="5299125" y="2907340"/>
            <a:ext cx="1097756" cy="546428"/>
          </a:xfrm>
          <a:custGeom>
            <a:avLst/>
            <a:gdLst>
              <a:gd name="T0" fmla="*/ 2147483646 w 21600"/>
              <a:gd name="T1" fmla="*/ 0 h 21600"/>
              <a:gd name="T2" fmla="*/ 0 w 21600"/>
              <a:gd name="T3" fmla="*/ 5429933 h 21600"/>
              <a:gd name="T4" fmla="*/ 2147483646 w 21600"/>
              <a:gd name="T5" fmla="*/ 10859857 h 21600"/>
              <a:gd name="T6" fmla="*/ 2147483646 w 21600"/>
              <a:gd name="T7" fmla="*/ 542993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4C7235"/>
          </a:solidFill>
          <a:ln w="12700">
            <a:solidFill>
              <a:schemeClr val="tx1"/>
            </a:solidFill>
            <a:miter lim="800000"/>
            <a:headEnd/>
            <a:tailEnd/>
          </a:ln>
        </p:spPr>
        <p:txBody>
          <a:bodyPr lIns="65484" tIns="33338" rIns="65484" bIns="33338"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C7235"/>
              </a:solidFill>
              <a:effectLst/>
              <a:uLnTx/>
              <a:uFillTx/>
              <a:latin typeface="Arial Narrow"/>
              <a:ea typeface="+mn-ea"/>
              <a:cs typeface="+mn-cs"/>
            </a:endParaRPr>
          </a:p>
        </p:txBody>
      </p:sp>
      <p:sp>
        <p:nvSpPr>
          <p:cNvPr id="19" name="TextBox 18"/>
          <p:cNvSpPr txBox="1"/>
          <p:nvPr/>
        </p:nvSpPr>
        <p:spPr bwMode="auto">
          <a:xfrm>
            <a:off x="2445083" y="3476976"/>
            <a:ext cx="1370915" cy="830997"/>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4C7235"/>
                </a:solidFill>
                <a:effectLst/>
                <a:uLnTx/>
                <a:uFillTx/>
                <a:latin typeface="Arial Narrow"/>
                <a:ea typeface="+mn-ea"/>
                <a:cs typeface="+mn-cs"/>
              </a:rPr>
              <a:t> </a:t>
            </a:r>
            <a:r>
              <a:rPr kumimoji="0" lang="nl-BE" sz="1200" b="1" i="0" u="none" strike="noStrike" kern="1200" cap="none" spc="0" normalizeH="0" baseline="0" noProof="0" dirty="0">
                <a:ln>
                  <a:noFill/>
                </a:ln>
                <a:solidFill>
                  <a:srgbClr val="4C7235"/>
                </a:solidFill>
                <a:effectLst/>
                <a:uLnTx/>
                <a:uFillTx/>
                <a:latin typeface="Arial Narrow"/>
                <a:ea typeface="+mn-ea"/>
                <a:cs typeface="+mn-cs"/>
              </a:rPr>
              <a:t>Partners: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4C7235"/>
                </a:solidFill>
                <a:effectLst/>
                <a:uLnTx/>
                <a:uFillTx/>
                <a:latin typeface="Arial Narrow"/>
                <a:ea typeface="+mn-ea"/>
                <a:cs typeface="+mn-cs"/>
              </a:rPr>
              <a:t>Companies (cross-</a:t>
            </a:r>
            <a:r>
              <a:rPr kumimoji="0" lang="nl-BE" sz="1200" b="0" i="0" u="none" strike="noStrike" kern="1200" cap="none" spc="0" normalizeH="0" baseline="0" noProof="0" dirty="0" err="1">
                <a:ln>
                  <a:noFill/>
                </a:ln>
                <a:solidFill>
                  <a:srgbClr val="4C7235"/>
                </a:solidFill>
                <a:effectLst/>
                <a:uLnTx/>
                <a:uFillTx/>
                <a:latin typeface="Arial Narrow"/>
                <a:ea typeface="+mn-ea"/>
                <a:cs typeface="+mn-cs"/>
              </a:rPr>
              <a:t>sectoral</a:t>
            </a:r>
            <a:r>
              <a:rPr kumimoji="0" lang="nl-BE" sz="1200" b="0" i="0" u="none" strike="noStrike" kern="1200" cap="none" spc="0" normalizeH="0" baseline="0" noProof="0" dirty="0">
                <a:ln>
                  <a:noFill/>
                </a:ln>
                <a:solidFill>
                  <a:srgbClr val="4C7235"/>
                </a:solidFill>
                <a:effectLst/>
                <a:uLnTx/>
                <a:uFillTx/>
                <a:latin typeface="Arial Narrow"/>
                <a:ea typeface="+mn-ea"/>
                <a:cs typeface="+mn-cs"/>
              </a:rPr>
              <a:t>), cluster </a:t>
            </a:r>
            <a:r>
              <a:rPr kumimoji="0" lang="nl-BE" sz="1200" b="0" i="0" u="none" strike="noStrike" kern="1200" cap="none" spc="0" normalizeH="0" baseline="0" noProof="0" dirty="0" err="1">
                <a:ln>
                  <a:noFill/>
                </a:ln>
                <a:solidFill>
                  <a:srgbClr val="4C7235"/>
                </a:solidFill>
                <a:effectLst/>
                <a:uLnTx/>
                <a:uFillTx/>
                <a:latin typeface="Arial Narrow"/>
                <a:ea typeface="+mn-ea"/>
                <a:cs typeface="+mn-cs"/>
              </a:rPr>
              <a:t>organizations</a:t>
            </a:r>
            <a:r>
              <a:rPr kumimoji="0" lang="nl-BE" sz="1200" b="0" i="0" u="none" strike="noStrike" kern="1200" cap="none" spc="0" normalizeH="0" baseline="0" noProof="0" dirty="0">
                <a:ln>
                  <a:noFill/>
                </a:ln>
                <a:solidFill>
                  <a:srgbClr val="4C7235"/>
                </a:solidFill>
                <a:effectLst/>
                <a:uLnTx/>
                <a:uFillTx/>
                <a:latin typeface="Arial Narrow"/>
                <a:ea typeface="+mn-ea"/>
                <a:cs typeface="+mn-cs"/>
              </a:rPr>
              <a:t>, </a:t>
            </a:r>
            <a:r>
              <a:rPr kumimoji="0" lang="nl-BE" sz="1200" b="0" i="0" u="none" strike="noStrike" kern="1200" cap="none" spc="0" normalizeH="0" baseline="0" noProof="0" dirty="0" err="1">
                <a:ln>
                  <a:noFill/>
                </a:ln>
                <a:solidFill>
                  <a:srgbClr val="4C7235"/>
                </a:solidFill>
                <a:effectLst/>
                <a:uLnTx/>
                <a:uFillTx/>
                <a:latin typeface="Arial Narrow"/>
                <a:ea typeface="+mn-ea"/>
                <a:cs typeface="+mn-cs"/>
              </a:rPr>
              <a:t>RTO’s</a:t>
            </a:r>
            <a:endParaRPr kumimoji="0" lang="nl-BE" sz="1200" b="0" i="0" u="none" strike="noStrike" kern="1200" cap="none" spc="0" normalizeH="0" baseline="0" noProof="0" dirty="0">
              <a:ln>
                <a:noFill/>
              </a:ln>
              <a:solidFill>
                <a:srgbClr val="4C7235"/>
              </a:solidFill>
              <a:effectLst/>
              <a:uLnTx/>
              <a:uFillTx/>
              <a:latin typeface="Arial Narrow"/>
              <a:ea typeface="+mn-ea"/>
              <a:cs typeface="+mn-cs"/>
            </a:endParaRPr>
          </a:p>
        </p:txBody>
      </p:sp>
      <p:sp>
        <p:nvSpPr>
          <p:cNvPr id="20" name="TextBox 19"/>
          <p:cNvSpPr txBox="1"/>
          <p:nvPr/>
        </p:nvSpPr>
        <p:spPr bwMode="auto">
          <a:xfrm>
            <a:off x="3948223" y="3477521"/>
            <a:ext cx="1311990" cy="830997"/>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4C7235"/>
                </a:solidFill>
                <a:effectLst/>
                <a:uLnTx/>
                <a:uFillTx/>
                <a:latin typeface="Arial Narrow"/>
                <a:ea typeface="+mn-ea"/>
                <a:cs typeface="Arial" panose="020B0604020202020204" pitchFamily="34" charset="0"/>
              </a:rPr>
              <a:t>Collective, applied research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4C7235"/>
                </a:solidFill>
                <a:effectLst/>
                <a:uLnTx/>
                <a:uFillTx/>
                <a:latin typeface="Arial Narrow"/>
                <a:ea typeface="+mn-ea"/>
                <a:cs typeface="Arial" panose="020B0604020202020204" pitchFamily="34" charset="0"/>
              </a:rPr>
              <a:t>→ on site validation of technology</a:t>
            </a:r>
            <a:endParaRPr kumimoji="0" lang="nl-BE" sz="1200" b="0" i="0" u="none" strike="noStrike" kern="1200" cap="none" spc="0" normalizeH="0" baseline="0" noProof="0" dirty="0">
              <a:ln>
                <a:noFill/>
              </a:ln>
              <a:solidFill>
                <a:srgbClr val="4C7235"/>
              </a:solidFill>
              <a:effectLst/>
              <a:uLnTx/>
              <a:uFillTx/>
              <a:latin typeface="Arial Narrow"/>
              <a:ea typeface="+mn-ea"/>
              <a:cs typeface="Arial" panose="020B0604020202020204" pitchFamily="34" charset="0"/>
            </a:endParaRPr>
          </a:p>
        </p:txBody>
      </p:sp>
      <p:sp>
        <p:nvSpPr>
          <p:cNvPr id="21" name="TextBox 20"/>
          <p:cNvSpPr txBox="1"/>
          <p:nvPr/>
        </p:nvSpPr>
        <p:spPr bwMode="auto">
          <a:xfrm>
            <a:off x="6412470" y="3505687"/>
            <a:ext cx="999788" cy="830997"/>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4C7235"/>
                </a:solidFill>
                <a:effectLst/>
                <a:uLnTx/>
                <a:uFillTx/>
                <a:latin typeface="Arial Narrow"/>
                <a:ea typeface="+mn-ea"/>
                <a:cs typeface="+mn-cs"/>
              </a:rPr>
              <a:t>Bilateral </a:t>
            </a:r>
            <a:r>
              <a:rPr kumimoji="0" lang="nl-BE" sz="1200" b="0" i="0" u="none" strike="noStrike" kern="1200" cap="none" spc="0" normalizeH="0" baseline="0" noProof="0" dirty="0" err="1">
                <a:ln>
                  <a:noFill/>
                </a:ln>
                <a:solidFill>
                  <a:srgbClr val="4C7235"/>
                </a:solidFill>
                <a:effectLst/>
                <a:uLnTx/>
                <a:uFillTx/>
                <a:latin typeface="Arial Narrow"/>
                <a:ea typeface="+mn-ea"/>
                <a:cs typeface="+mn-cs"/>
              </a:rPr>
              <a:t>projects</a:t>
            </a:r>
            <a:r>
              <a:rPr kumimoji="0" lang="nl-BE" sz="1200" b="0" i="0" u="none" strike="noStrike" kern="1200" cap="none" spc="0" normalizeH="0" baseline="0" noProof="0" dirty="0">
                <a:ln>
                  <a:noFill/>
                </a:ln>
                <a:solidFill>
                  <a:srgbClr val="4C7235"/>
                </a:solidFill>
                <a:effectLst/>
                <a:uLnTx/>
                <a:uFillTx/>
                <a:latin typeface="Arial Narrow"/>
                <a:ea typeface="+mn-ea"/>
                <a:cs typeface="+mn-cs"/>
              </a:rPr>
              <a:t> (</a:t>
            </a:r>
            <a:r>
              <a:rPr kumimoji="0" lang="nl-BE" sz="1200" b="0" i="0" u="none" strike="noStrike" kern="1200" cap="none" spc="0" normalizeH="0" baseline="0" noProof="0" dirty="0" err="1">
                <a:ln>
                  <a:noFill/>
                </a:ln>
                <a:solidFill>
                  <a:srgbClr val="4C7235"/>
                </a:solidFill>
                <a:effectLst/>
                <a:uLnTx/>
                <a:uFillTx/>
                <a:latin typeface="Arial Narrow"/>
                <a:ea typeface="+mn-ea"/>
                <a:cs typeface="+mn-cs"/>
              </a:rPr>
              <a:t>im-plementation</a:t>
            </a:r>
            <a:r>
              <a:rPr kumimoji="0" lang="nl-BE" sz="1200" b="0" i="0" u="none" strike="noStrike" kern="1200" cap="none" spc="0" normalizeH="0" baseline="0" noProof="0" dirty="0">
                <a:ln>
                  <a:noFill/>
                </a:ln>
                <a:solidFill>
                  <a:srgbClr val="4C7235"/>
                </a:solidFill>
                <a:effectLst/>
                <a:uLnTx/>
                <a:uFillTx/>
                <a:latin typeface="Arial Narrow"/>
                <a:ea typeface="+mn-ea"/>
                <a:cs typeface="+mn-cs"/>
              </a:rPr>
              <a:t> </a:t>
            </a:r>
            <a:r>
              <a:rPr kumimoji="0" lang="nl-BE" sz="1200" b="0" i="0" u="none" strike="noStrike" kern="1200" cap="none" spc="0" normalizeH="0" baseline="0" noProof="0" dirty="0" err="1">
                <a:ln>
                  <a:noFill/>
                </a:ln>
                <a:solidFill>
                  <a:srgbClr val="4C7235"/>
                </a:solidFill>
                <a:effectLst/>
                <a:uLnTx/>
                <a:uFillTx/>
                <a:latin typeface="Arial Narrow"/>
                <a:ea typeface="+mn-ea"/>
                <a:cs typeface="+mn-cs"/>
              </a:rPr>
              <a:t>oriented</a:t>
            </a:r>
            <a:r>
              <a:rPr kumimoji="0" lang="nl-BE" sz="1200" b="0" i="0" u="none" strike="noStrike" kern="1200" cap="none" spc="0" normalizeH="0" baseline="0" noProof="0" dirty="0">
                <a:ln>
                  <a:noFill/>
                </a:ln>
                <a:solidFill>
                  <a:srgbClr val="4C7235"/>
                </a:solidFill>
                <a:effectLst/>
                <a:uLnTx/>
                <a:uFillTx/>
                <a:latin typeface="Arial Narrow"/>
                <a:ea typeface="+mn-ea"/>
                <a:cs typeface="+mn-cs"/>
              </a:rPr>
              <a:t>)</a:t>
            </a:r>
          </a:p>
        </p:txBody>
      </p:sp>
      <p:sp>
        <p:nvSpPr>
          <p:cNvPr id="22" name="TextBox 4"/>
          <p:cNvSpPr txBox="1">
            <a:spLocks noChangeArrowheads="1"/>
          </p:cNvSpPr>
          <p:nvPr/>
        </p:nvSpPr>
        <p:spPr bwMode="auto">
          <a:xfrm>
            <a:off x="6442883" y="4592519"/>
            <a:ext cx="987571" cy="461665"/>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4C7235"/>
                </a:solidFill>
                <a:effectLst/>
                <a:uLnTx/>
                <a:uFillTx/>
                <a:latin typeface="Arial Narrow"/>
                <a:ea typeface="+mn-ea"/>
                <a:cs typeface="+mn-cs"/>
              </a:rPr>
              <a:t>New research topics</a:t>
            </a:r>
          </a:p>
        </p:txBody>
      </p:sp>
      <p:sp>
        <p:nvSpPr>
          <p:cNvPr id="24" name="TextBox 7"/>
          <p:cNvSpPr txBox="1">
            <a:spLocks noChangeArrowheads="1"/>
          </p:cNvSpPr>
          <p:nvPr/>
        </p:nvSpPr>
        <p:spPr bwMode="auto">
          <a:xfrm>
            <a:off x="1325389" y="5656824"/>
            <a:ext cx="7095112" cy="584775"/>
          </a:xfrm>
          <a:prstGeom prst="rect">
            <a:avLst/>
          </a:prstGeom>
          <a:solidFill>
            <a:srgbClr val="AAD039"/>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dirty="0">
                <a:ln>
                  <a:noFill/>
                </a:ln>
                <a:solidFill>
                  <a:srgbClr val="4C7235"/>
                </a:solidFill>
                <a:effectLst/>
                <a:uLnTx/>
                <a:uFillTx/>
                <a:latin typeface="Arial" panose="020B0604020202020204" pitchFamily="34" charset="0"/>
                <a:ea typeface="+mn-ea"/>
                <a:cs typeface="+mn-cs"/>
              </a:rPr>
              <a:t>Missing partners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dirty="0">
                <a:ln>
                  <a:noFill/>
                </a:ln>
                <a:solidFill>
                  <a:srgbClr val="4C7235"/>
                </a:solidFill>
                <a:effectLst/>
                <a:uLnTx/>
                <a:uFillTx/>
                <a:latin typeface="Arial" panose="020B0604020202020204" pitchFamily="34" charset="0"/>
                <a:ea typeface="+mn-ea"/>
                <a:cs typeface="+mn-cs"/>
                <a:sym typeface="Wingdings" panose="05000000000000000000" pitchFamily="2" charset="2"/>
              </a:rPr>
              <a:t> Build </a:t>
            </a:r>
            <a:r>
              <a:rPr kumimoji="0" lang="en-US" altLang="en-US" sz="1600" b="1" i="0" u="sng" strike="noStrike" kern="1200" cap="none" spc="0" normalizeH="0" baseline="0" noProof="0" dirty="0">
                <a:ln>
                  <a:noFill/>
                </a:ln>
                <a:solidFill>
                  <a:srgbClr val="4C7235"/>
                </a:solidFill>
                <a:effectLst/>
                <a:uLnTx/>
                <a:uFillTx/>
                <a:latin typeface="Arial" panose="020B0604020202020204" pitchFamily="34" charset="0"/>
                <a:ea typeface="+mn-ea"/>
                <a:cs typeface="+mn-cs"/>
                <a:sym typeface="Wingdings" panose="05000000000000000000" pitchFamily="2" charset="2"/>
              </a:rPr>
              <a:t>resilient</a:t>
            </a:r>
            <a:r>
              <a:rPr kumimoji="0" lang="en-US" altLang="en-US" sz="1600" b="1" i="0" u="none" strike="noStrike" kern="1200" cap="none" spc="0" normalizeH="0" baseline="0" noProof="0" dirty="0">
                <a:ln>
                  <a:noFill/>
                </a:ln>
                <a:solidFill>
                  <a:srgbClr val="4C7235"/>
                </a:solidFill>
                <a:effectLst/>
                <a:uLnTx/>
                <a:uFillTx/>
                <a:latin typeface="Arial" panose="020B0604020202020204" pitchFamily="34" charset="0"/>
                <a:ea typeface="+mn-ea"/>
                <a:cs typeface="+mn-cs"/>
                <a:sym typeface="Wingdings" panose="05000000000000000000" pitchFamily="2" charset="2"/>
              </a:rPr>
              <a:t> and </a:t>
            </a:r>
            <a:r>
              <a:rPr kumimoji="0" lang="en-US" altLang="en-US" sz="1600" b="1" i="0" u="sng" strike="noStrike" kern="1200" cap="none" spc="0" normalizeH="0" baseline="0" noProof="0" dirty="0">
                <a:ln>
                  <a:noFill/>
                </a:ln>
                <a:solidFill>
                  <a:srgbClr val="4C7235"/>
                </a:solidFill>
                <a:effectLst/>
                <a:uLnTx/>
                <a:uFillTx/>
                <a:latin typeface="Arial" panose="020B0604020202020204" pitchFamily="34" charset="0"/>
                <a:ea typeface="+mn-ea"/>
                <a:cs typeface="+mn-cs"/>
                <a:sym typeface="Wingdings" panose="05000000000000000000" pitchFamily="2" charset="2"/>
              </a:rPr>
              <a:t>interconnected</a:t>
            </a:r>
            <a:r>
              <a:rPr kumimoji="0" lang="en-US" altLang="en-US" sz="1600" b="1" i="0" u="none" strike="noStrike" kern="1200" cap="none" spc="0" normalizeH="0" baseline="0" noProof="0" dirty="0">
                <a:ln>
                  <a:noFill/>
                </a:ln>
                <a:solidFill>
                  <a:srgbClr val="4C7235"/>
                </a:solidFill>
                <a:effectLst/>
                <a:uLnTx/>
                <a:uFillTx/>
                <a:latin typeface="Arial" panose="020B0604020202020204" pitchFamily="34" charset="0"/>
                <a:ea typeface="+mn-ea"/>
                <a:cs typeface="+mn-cs"/>
                <a:sym typeface="Wingdings" panose="05000000000000000000" pitchFamily="2" charset="2"/>
              </a:rPr>
              <a:t> agri-food system</a:t>
            </a:r>
            <a:endParaRPr kumimoji="0" lang="en-US" altLang="en-US" sz="1600" b="1" i="0" u="none" strike="noStrike" kern="1200" cap="none" spc="0" normalizeH="0" baseline="0" noProof="0" dirty="0">
              <a:ln>
                <a:noFill/>
              </a:ln>
              <a:solidFill>
                <a:srgbClr val="4C7235"/>
              </a:solidFill>
              <a:effectLst/>
              <a:uLnTx/>
              <a:uFillTx/>
              <a:latin typeface="Arial" panose="020B0604020202020204" pitchFamily="34" charset="0"/>
              <a:ea typeface="+mn-ea"/>
              <a:cs typeface="+mn-cs"/>
            </a:endParaRPr>
          </a:p>
        </p:txBody>
      </p:sp>
      <p:sp>
        <p:nvSpPr>
          <p:cNvPr id="26" name="TextBox 8"/>
          <p:cNvSpPr txBox="1">
            <a:spLocks noChangeArrowheads="1"/>
          </p:cNvSpPr>
          <p:nvPr/>
        </p:nvSpPr>
        <p:spPr bwMode="auto">
          <a:xfrm>
            <a:off x="1375414" y="1335882"/>
            <a:ext cx="6948276" cy="338554"/>
          </a:xfrm>
          <a:prstGeom prst="rect">
            <a:avLst/>
          </a:prstGeom>
          <a:solidFill>
            <a:srgbClr val="AAD039"/>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dirty="0">
                <a:ln>
                  <a:noFill/>
                </a:ln>
                <a:solidFill>
                  <a:srgbClr val="4C7235"/>
                </a:solidFill>
                <a:effectLst/>
                <a:uLnTx/>
                <a:uFillTx/>
                <a:latin typeface="Arial" panose="020B0604020202020204" pitchFamily="34" charset="0"/>
                <a:ea typeface="+mn-ea"/>
                <a:cs typeface="+mn-cs"/>
              </a:rPr>
              <a:t>5 steps to success</a:t>
            </a:r>
          </a:p>
        </p:txBody>
      </p:sp>
      <p:sp>
        <p:nvSpPr>
          <p:cNvPr id="30" name="AutoShape 84"/>
          <p:cNvSpPr>
            <a:spLocks noChangeArrowheads="1"/>
          </p:cNvSpPr>
          <p:nvPr/>
        </p:nvSpPr>
        <p:spPr bwMode="auto">
          <a:xfrm>
            <a:off x="5381338" y="3641033"/>
            <a:ext cx="934034" cy="546428"/>
          </a:xfrm>
          <a:custGeom>
            <a:avLst/>
            <a:gdLst>
              <a:gd name="T0" fmla="*/ 2147483646 w 21600"/>
              <a:gd name="T1" fmla="*/ 0 h 21600"/>
              <a:gd name="T2" fmla="*/ 0 w 21600"/>
              <a:gd name="T3" fmla="*/ 4841685 h 21600"/>
              <a:gd name="T4" fmla="*/ 2147483646 w 21600"/>
              <a:gd name="T5" fmla="*/ 9683377 h 21600"/>
              <a:gd name="T6" fmla="*/ 2147483646 w 21600"/>
              <a:gd name="T7" fmla="*/ 484168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4C7235"/>
          </a:solidFill>
          <a:ln w="12700">
            <a:solidFill>
              <a:schemeClr val="tx1"/>
            </a:solidFill>
            <a:miter lim="800000"/>
            <a:headEnd/>
            <a:tailEnd/>
          </a:ln>
        </p:spPr>
        <p:txBody>
          <a:bodyPr wrap="square" lIns="65484" tIns="33338" rIns="65484" bIns="33338"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C7235"/>
              </a:solidFill>
              <a:effectLst/>
              <a:uLnTx/>
              <a:uFillTx/>
              <a:latin typeface="Arial Narrow"/>
              <a:ea typeface="+mn-ea"/>
              <a:cs typeface="+mn-cs"/>
            </a:endParaRPr>
          </a:p>
        </p:txBody>
      </p:sp>
      <p:sp>
        <p:nvSpPr>
          <p:cNvPr id="36" name="Title 1"/>
          <p:cNvSpPr txBox="1">
            <a:spLocks/>
          </p:cNvSpPr>
          <p:nvPr/>
        </p:nvSpPr>
        <p:spPr>
          <a:xfrm>
            <a:off x="421208" y="277783"/>
            <a:ext cx="7884592" cy="1043017"/>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4800" kern="1200" cap="all"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3600" b="0" i="0" u="none" strike="noStrike" kern="1200" cap="all" spc="0" normalizeH="0" baseline="0" noProof="0" dirty="0">
              <a:ln>
                <a:noFill/>
              </a:ln>
              <a:solidFill>
                <a:srgbClr val="4C7235"/>
              </a:solidFill>
              <a:effectLst/>
              <a:uLnTx/>
              <a:uFillTx/>
              <a:latin typeface="Tw Cen MT Condensed"/>
              <a:ea typeface="+mj-ea"/>
              <a:cs typeface="+mj-cs"/>
            </a:endParaRPr>
          </a:p>
        </p:txBody>
      </p:sp>
      <p:grpSp>
        <p:nvGrpSpPr>
          <p:cNvPr id="35" name="Group 34"/>
          <p:cNvGrpSpPr/>
          <p:nvPr/>
        </p:nvGrpSpPr>
        <p:grpSpPr>
          <a:xfrm>
            <a:off x="877086" y="2251423"/>
            <a:ext cx="7876706" cy="1112645"/>
            <a:chOff x="1202544" y="2251423"/>
            <a:chExt cx="7876706" cy="1112645"/>
          </a:xfrm>
        </p:grpSpPr>
        <p:sp>
          <p:nvSpPr>
            <p:cNvPr id="32" name="Arc 4"/>
            <p:cNvSpPr>
              <a:spLocks/>
            </p:cNvSpPr>
            <p:nvPr/>
          </p:nvSpPr>
          <p:spPr bwMode="auto">
            <a:xfrm rot="10800000">
              <a:off x="1202544" y="2251423"/>
              <a:ext cx="6599975" cy="1112644"/>
            </a:xfrm>
            <a:custGeom>
              <a:avLst/>
              <a:gdLst>
                <a:gd name="T0" fmla="*/ 0 w 21600"/>
                <a:gd name="T1" fmla="*/ 0 h 21600"/>
                <a:gd name="T2" fmla="*/ 108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a:solidFill>
                <a:srgbClr val="1D8C87"/>
              </a:solidFill>
              <a:round/>
              <a:headEnd/>
              <a:tailEnd/>
            </a:ln>
            <a:extLst>
              <a:ext uri="{909E8E84-426E-40DD-AFC4-6F175D3DCCD1}">
                <a14:hiddenFill xmlns:a14="http://schemas.microsoft.com/office/drawing/2010/main">
                  <a:solidFill>
                    <a:srgbClr val="FFFFFF"/>
                  </a:solidFill>
                </a14:hiddenFill>
              </a:ext>
            </a:extLst>
          </p:spPr>
          <p:txBody>
            <a:bodyPr wrap="square" lIns="65484" tIns="33338" rIns="65484" bIns="33338"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C7235"/>
                </a:solidFill>
                <a:effectLst/>
                <a:uLnTx/>
                <a:uFillTx/>
                <a:latin typeface="Arial Narrow"/>
                <a:ea typeface="+mn-ea"/>
                <a:cs typeface="+mn-cs"/>
              </a:endParaRPr>
            </a:p>
          </p:txBody>
        </p:sp>
        <p:sp>
          <p:nvSpPr>
            <p:cNvPr id="41" name="Arc 4"/>
            <p:cNvSpPr>
              <a:spLocks/>
            </p:cNvSpPr>
            <p:nvPr/>
          </p:nvSpPr>
          <p:spPr bwMode="auto">
            <a:xfrm rot="10800000" flipH="1">
              <a:off x="7799973" y="2629625"/>
              <a:ext cx="1279277" cy="734443"/>
            </a:xfrm>
            <a:custGeom>
              <a:avLst/>
              <a:gdLst>
                <a:gd name="T0" fmla="*/ 0 w 21600"/>
                <a:gd name="T1" fmla="*/ 0 h 21600"/>
                <a:gd name="T2" fmla="*/ 108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a:solidFill>
                <a:srgbClr val="1D8C87"/>
              </a:solidFill>
              <a:round/>
              <a:headEnd/>
              <a:tailEnd/>
            </a:ln>
            <a:extLst>
              <a:ext uri="{909E8E84-426E-40DD-AFC4-6F175D3DCCD1}">
                <a14:hiddenFill xmlns:a14="http://schemas.microsoft.com/office/drawing/2010/main">
                  <a:solidFill>
                    <a:srgbClr val="FFFFFF"/>
                  </a:solidFill>
                </a14:hiddenFill>
              </a:ext>
            </a:extLst>
          </p:spPr>
          <p:txBody>
            <a:bodyPr wrap="square" lIns="65484" tIns="33338" rIns="65484" bIns="33338"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C7235"/>
                </a:solidFill>
                <a:effectLst/>
                <a:uLnTx/>
                <a:uFillTx/>
                <a:latin typeface="Arial Narrow"/>
                <a:ea typeface="+mn-ea"/>
                <a:cs typeface="+mn-cs"/>
              </a:endParaRPr>
            </a:p>
          </p:txBody>
        </p:sp>
      </p:grpSp>
      <p:sp>
        <p:nvSpPr>
          <p:cNvPr id="37" name="Line 9"/>
          <p:cNvSpPr>
            <a:spLocks noChangeShapeType="1"/>
          </p:cNvSpPr>
          <p:nvPr/>
        </p:nvSpPr>
        <p:spPr bwMode="auto">
          <a:xfrm>
            <a:off x="7394817" y="1720295"/>
            <a:ext cx="46963" cy="3936527"/>
          </a:xfrm>
          <a:prstGeom prst="line">
            <a:avLst/>
          </a:prstGeom>
          <a:noFill/>
          <a:ln w="12700">
            <a:solidFill>
              <a:schemeClr val="tx1"/>
            </a:solidFill>
            <a:prstDash val="dashDot"/>
            <a:round/>
            <a:headEnd/>
            <a:tailEnd/>
          </a:ln>
          <a:extLst>
            <a:ext uri="{909E8E84-426E-40DD-AFC4-6F175D3DCCD1}">
              <a14:hiddenFill xmlns:a14="http://schemas.microsoft.com/office/drawing/2010/main">
                <a:noFill/>
              </a14:hiddenFill>
            </a:ext>
          </a:extLst>
        </p:spPr>
        <p:txBody>
          <a:bodyPr wrap="square" lIns="65484" tIns="33338" rIns="65484" bIns="33338"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C7235"/>
              </a:solidFill>
              <a:effectLst/>
              <a:uLnTx/>
              <a:uFillTx/>
              <a:latin typeface="Arial Narrow"/>
              <a:ea typeface="+mn-ea"/>
              <a:cs typeface="+mn-cs"/>
            </a:endParaRPr>
          </a:p>
        </p:txBody>
      </p:sp>
      <p:sp>
        <p:nvSpPr>
          <p:cNvPr id="39" name="AutoShape 84"/>
          <p:cNvSpPr>
            <a:spLocks noChangeArrowheads="1"/>
          </p:cNvSpPr>
          <p:nvPr/>
        </p:nvSpPr>
        <p:spPr bwMode="auto">
          <a:xfrm rot="-5400000">
            <a:off x="6054390" y="5128358"/>
            <a:ext cx="446413" cy="546428"/>
          </a:xfrm>
          <a:custGeom>
            <a:avLst/>
            <a:gdLst>
              <a:gd name="T0" fmla="*/ 1287221235 w 21600"/>
              <a:gd name="T1" fmla="*/ 0 h 21600"/>
              <a:gd name="T2" fmla="*/ 0 w 21600"/>
              <a:gd name="T3" fmla="*/ 4656366 h 21600"/>
              <a:gd name="T4" fmla="*/ 1287221235 w 21600"/>
              <a:gd name="T5" fmla="*/ 9312732 h 21600"/>
              <a:gd name="T6" fmla="*/ 1716293761 w 21600"/>
              <a:gd name="T7" fmla="*/ 465636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1D8C87"/>
          </a:solidFill>
          <a:ln w="12700">
            <a:solidFill>
              <a:srgbClr val="1D8C87"/>
            </a:solidFill>
            <a:miter lim="800000"/>
            <a:headEnd/>
            <a:tailEnd/>
          </a:ln>
        </p:spPr>
        <p:txBody>
          <a:bodyPr wrap="square" lIns="65484" tIns="33338" rIns="65484" bIns="33338"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C7235"/>
              </a:solidFill>
              <a:effectLst/>
              <a:uLnTx/>
              <a:uFillTx/>
              <a:latin typeface="Arial Narrow"/>
              <a:ea typeface="+mn-ea"/>
              <a:cs typeface="+mn-cs"/>
            </a:endParaRPr>
          </a:p>
        </p:txBody>
      </p:sp>
      <p:sp>
        <p:nvSpPr>
          <p:cNvPr id="40" name="Text Box 13"/>
          <p:cNvSpPr txBox="1">
            <a:spLocks noChangeArrowheads="1"/>
          </p:cNvSpPr>
          <p:nvPr/>
        </p:nvSpPr>
        <p:spPr bwMode="auto">
          <a:xfrm>
            <a:off x="7556759" y="2189143"/>
            <a:ext cx="892071" cy="275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484" tIns="33338" rIns="65484" bIns="333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50" b="1" i="0" u="none" strike="noStrike" kern="1200" cap="none" spc="0" normalizeH="0" baseline="0" noProof="0" dirty="0">
                <a:ln>
                  <a:noFill/>
                </a:ln>
                <a:solidFill>
                  <a:srgbClr val="1D8C87"/>
                </a:solidFill>
                <a:effectLst/>
                <a:uLnTx/>
                <a:uFillTx/>
                <a:latin typeface="Arial" panose="020B0604020202020204" pitchFamily="34" charset="0"/>
                <a:ea typeface="+mn-ea"/>
                <a:cs typeface="+mn-cs"/>
              </a:rPr>
              <a:t>Leverage</a:t>
            </a:r>
            <a:endParaRPr kumimoji="0" lang="nl-BE" altLang="en-US" sz="1350" b="1" i="0" u="none" strike="noStrike" kern="1200" cap="none" spc="0" normalizeH="0" baseline="0" noProof="0" dirty="0">
              <a:ln>
                <a:noFill/>
              </a:ln>
              <a:solidFill>
                <a:srgbClr val="1D8C87"/>
              </a:solidFill>
              <a:effectLst/>
              <a:uLnTx/>
              <a:uFillTx/>
              <a:latin typeface="Arial" panose="020B0604020202020204" pitchFamily="34" charset="0"/>
              <a:ea typeface="+mn-ea"/>
              <a:cs typeface="+mn-cs"/>
            </a:endParaRPr>
          </a:p>
        </p:txBody>
      </p:sp>
      <p:sp>
        <p:nvSpPr>
          <p:cNvPr id="47" name="AutoShape 84"/>
          <p:cNvSpPr>
            <a:spLocks noChangeArrowheads="1"/>
          </p:cNvSpPr>
          <p:nvPr/>
        </p:nvSpPr>
        <p:spPr bwMode="auto">
          <a:xfrm rot="-5400000">
            <a:off x="2915145" y="5132547"/>
            <a:ext cx="426440" cy="546428"/>
          </a:xfrm>
          <a:custGeom>
            <a:avLst/>
            <a:gdLst>
              <a:gd name="T0" fmla="*/ 1287221235 w 21600"/>
              <a:gd name="T1" fmla="*/ 0 h 21600"/>
              <a:gd name="T2" fmla="*/ 0 w 21600"/>
              <a:gd name="T3" fmla="*/ 4656307 h 21600"/>
              <a:gd name="T4" fmla="*/ 1287221235 w 21600"/>
              <a:gd name="T5" fmla="*/ 9312622 h 21600"/>
              <a:gd name="T6" fmla="*/ 1716293761 w 21600"/>
              <a:gd name="T7" fmla="*/ 465630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1D8C87"/>
          </a:solidFill>
          <a:ln w="12700">
            <a:solidFill>
              <a:srgbClr val="1D8C87"/>
            </a:solidFill>
            <a:miter lim="800000"/>
            <a:headEnd/>
            <a:tailEnd/>
          </a:ln>
        </p:spPr>
        <p:txBody>
          <a:bodyPr wrap="square" lIns="65484" tIns="33338" rIns="65484" bIns="33338"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C7235"/>
              </a:solidFill>
              <a:effectLst/>
              <a:uLnTx/>
              <a:uFillTx/>
              <a:latin typeface="Arial Narrow"/>
              <a:ea typeface="+mn-ea"/>
              <a:cs typeface="+mn-cs"/>
            </a:endParaRPr>
          </a:p>
        </p:txBody>
      </p:sp>
      <p:sp>
        <p:nvSpPr>
          <p:cNvPr id="48" name="AutoShape 84"/>
          <p:cNvSpPr>
            <a:spLocks noChangeArrowheads="1"/>
          </p:cNvSpPr>
          <p:nvPr/>
        </p:nvSpPr>
        <p:spPr bwMode="auto">
          <a:xfrm rot="-5400000">
            <a:off x="4339915" y="5132547"/>
            <a:ext cx="426439" cy="546428"/>
          </a:xfrm>
          <a:custGeom>
            <a:avLst/>
            <a:gdLst>
              <a:gd name="T0" fmla="*/ 1287221235 w 21600"/>
              <a:gd name="T1" fmla="*/ 0 h 21600"/>
              <a:gd name="T2" fmla="*/ 0 w 21600"/>
              <a:gd name="T3" fmla="*/ 4656366 h 21600"/>
              <a:gd name="T4" fmla="*/ 1287221235 w 21600"/>
              <a:gd name="T5" fmla="*/ 9312732 h 21600"/>
              <a:gd name="T6" fmla="*/ 1716293761 w 21600"/>
              <a:gd name="T7" fmla="*/ 465636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1D8C87"/>
          </a:solidFill>
          <a:ln w="12700">
            <a:solidFill>
              <a:srgbClr val="1D8C87"/>
            </a:solidFill>
            <a:miter lim="800000"/>
            <a:headEnd/>
            <a:tailEnd/>
          </a:ln>
        </p:spPr>
        <p:txBody>
          <a:bodyPr wrap="square" lIns="65484" tIns="33338" rIns="65484" bIns="33338"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C7235"/>
              </a:solidFill>
              <a:effectLst/>
              <a:uLnTx/>
              <a:uFillTx/>
              <a:latin typeface="Arial Narrow"/>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4514" y="3408341"/>
            <a:ext cx="1669486" cy="1045580"/>
          </a:xfrm>
          <a:prstGeom prst="rect">
            <a:avLst/>
          </a:prstGeom>
        </p:spPr>
      </p:pic>
      <p:sp>
        <p:nvSpPr>
          <p:cNvPr id="44" name="TextBox 43"/>
          <p:cNvSpPr txBox="1"/>
          <p:nvPr/>
        </p:nvSpPr>
        <p:spPr bwMode="auto">
          <a:xfrm>
            <a:off x="8192928" y="3476976"/>
            <a:ext cx="937904" cy="646331"/>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0" u="none" strike="noStrike" kern="1200" cap="none" spc="0" normalizeH="0" baseline="0" noProof="0" dirty="0">
                <a:ln>
                  <a:noFill/>
                </a:ln>
                <a:solidFill>
                  <a:srgbClr val="4C7235"/>
                </a:solidFill>
                <a:effectLst/>
                <a:uLnTx/>
                <a:uFillTx/>
                <a:latin typeface="Arial Narrow"/>
                <a:ea typeface="+mn-ea"/>
                <a:cs typeface="+mn-cs"/>
              </a:rPr>
              <a:t>Living labs + </a:t>
            </a:r>
            <a:r>
              <a:rPr kumimoji="0" lang="nl-BE" sz="1200" b="1" i="0" u="none" strike="noStrike" kern="1200" cap="none" spc="0" normalizeH="0" baseline="0" noProof="0" dirty="0" err="1">
                <a:ln>
                  <a:noFill/>
                </a:ln>
                <a:solidFill>
                  <a:srgbClr val="4C7235"/>
                </a:solidFill>
                <a:effectLst/>
                <a:uLnTx/>
                <a:uFillTx/>
                <a:latin typeface="Arial Narrow"/>
                <a:ea typeface="+mn-ea"/>
                <a:cs typeface="+mn-cs"/>
              </a:rPr>
              <a:t>testimonials</a:t>
            </a:r>
            <a:endParaRPr kumimoji="0" lang="nl-BE" sz="1200" b="0" i="0" u="none" strike="noStrike" kern="1200" cap="none" spc="0" normalizeH="0" baseline="0" noProof="0" dirty="0">
              <a:ln>
                <a:noFill/>
              </a:ln>
              <a:solidFill>
                <a:srgbClr val="4C7235"/>
              </a:solidFill>
              <a:effectLst/>
              <a:uLnTx/>
              <a:uFillTx/>
              <a:latin typeface="Arial Narrow"/>
              <a:ea typeface="+mn-ea"/>
              <a:cs typeface="+mn-cs"/>
            </a:endParaRPr>
          </a:p>
        </p:txBody>
      </p:sp>
      <p:sp>
        <p:nvSpPr>
          <p:cNvPr id="51" name="AutoShape 84"/>
          <p:cNvSpPr>
            <a:spLocks noChangeArrowheads="1"/>
          </p:cNvSpPr>
          <p:nvPr/>
        </p:nvSpPr>
        <p:spPr bwMode="auto">
          <a:xfrm rot="-5400000">
            <a:off x="1698222" y="5133906"/>
            <a:ext cx="429868" cy="546428"/>
          </a:xfrm>
          <a:custGeom>
            <a:avLst/>
            <a:gdLst>
              <a:gd name="T0" fmla="*/ 1287221235 w 21600"/>
              <a:gd name="T1" fmla="*/ 0 h 21600"/>
              <a:gd name="T2" fmla="*/ 0 w 21600"/>
              <a:gd name="T3" fmla="*/ 4656307 h 21600"/>
              <a:gd name="T4" fmla="*/ 1287221235 w 21600"/>
              <a:gd name="T5" fmla="*/ 9312622 h 21600"/>
              <a:gd name="T6" fmla="*/ 1716293761 w 21600"/>
              <a:gd name="T7" fmla="*/ 465630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1D8C87"/>
          </a:solidFill>
          <a:ln w="12700">
            <a:solidFill>
              <a:srgbClr val="1D8C87"/>
            </a:solidFill>
            <a:miter lim="800000"/>
            <a:headEnd/>
            <a:tailEnd/>
          </a:ln>
        </p:spPr>
        <p:txBody>
          <a:bodyPr wrap="square" lIns="65484" tIns="33338" rIns="65484" bIns="33338"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D8C87"/>
              </a:solidFill>
              <a:effectLst/>
              <a:uLnTx/>
              <a:uFillTx/>
              <a:latin typeface="Arial Narrow"/>
              <a:ea typeface="+mn-ea"/>
              <a:cs typeface="+mn-cs"/>
            </a:endParaRPr>
          </a:p>
        </p:txBody>
      </p:sp>
      <p:pic>
        <p:nvPicPr>
          <p:cNvPr id="54" name="Picture 53"/>
          <p:cNvPicPr>
            <a:picLocks noChangeAspect="1"/>
          </p:cNvPicPr>
          <p:nvPr/>
        </p:nvPicPr>
        <p:blipFill>
          <a:blip r:embed="rId4"/>
          <a:stretch>
            <a:fillRect/>
          </a:stretch>
        </p:blipFill>
        <p:spPr>
          <a:xfrm rot="2911084">
            <a:off x="5328210" y="4215786"/>
            <a:ext cx="1066892" cy="762066"/>
          </a:xfrm>
          <a:prstGeom prst="rect">
            <a:avLst/>
          </a:prstGeom>
        </p:spPr>
      </p:pic>
      <p:grpSp>
        <p:nvGrpSpPr>
          <p:cNvPr id="23" name="Group 22"/>
          <p:cNvGrpSpPr/>
          <p:nvPr/>
        </p:nvGrpSpPr>
        <p:grpSpPr>
          <a:xfrm>
            <a:off x="1614536" y="1720820"/>
            <a:ext cx="555371" cy="410765"/>
            <a:chOff x="1937461" y="1736925"/>
            <a:chExt cx="555371" cy="410765"/>
          </a:xfrm>
        </p:grpSpPr>
        <p:sp>
          <p:nvSpPr>
            <p:cNvPr id="52" name="AutoShape 84"/>
            <p:cNvSpPr>
              <a:spLocks noChangeArrowheads="1"/>
            </p:cNvSpPr>
            <p:nvPr/>
          </p:nvSpPr>
          <p:spPr bwMode="auto">
            <a:xfrm rot="5400000">
              <a:off x="2005292" y="1669094"/>
              <a:ext cx="410765" cy="546428"/>
            </a:xfrm>
            <a:custGeom>
              <a:avLst/>
              <a:gdLst>
                <a:gd name="T0" fmla="*/ 263882113 w 21600"/>
                <a:gd name="T1" fmla="*/ 0 h 21600"/>
                <a:gd name="T2" fmla="*/ 0 w 21600"/>
                <a:gd name="T3" fmla="*/ 2277942 h 21600"/>
                <a:gd name="T4" fmla="*/ 263882113 w 21600"/>
                <a:gd name="T5" fmla="*/ 4555843 h 21600"/>
                <a:gd name="T6" fmla="*/ 351842826 w 21600"/>
                <a:gd name="T7" fmla="*/ 227794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1D8C87"/>
            </a:solidFill>
            <a:ln w="12700">
              <a:solidFill>
                <a:srgbClr val="1D8C87"/>
              </a:solidFill>
              <a:miter lim="800000"/>
              <a:headEnd/>
              <a:tailEnd/>
            </a:ln>
          </p:spPr>
          <p:txBody>
            <a:bodyPr lIns="65484" tIns="33338" rIns="65484" bIns="33338"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w="0"/>
                <a:solidFill>
                  <a:srgbClr val="4C7235"/>
                </a:solidFill>
                <a:effectLst>
                  <a:outerShdw blurRad="38100" dist="19050" dir="2700000" algn="tl" rotWithShape="0">
                    <a:srgbClr val="4C7235">
                      <a:alpha val="40000"/>
                    </a:srgbClr>
                  </a:outerShdw>
                </a:effectLst>
                <a:uLnTx/>
                <a:uFillTx/>
                <a:latin typeface="Arial Narrow"/>
                <a:ea typeface="+mn-ea"/>
                <a:cs typeface="+mn-cs"/>
              </a:endParaRPr>
            </a:p>
          </p:txBody>
        </p:sp>
        <p:sp>
          <p:nvSpPr>
            <p:cNvPr id="14" name="TextBox 13"/>
            <p:cNvSpPr txBox="1"/>
            <p:nvPr/>
          </p:nvSpPr>
          <p:spPr>
            <a:xfrm>
              <a:off x="2064262" y="1738228"/>
              <a:ext cx="428570" cy="369332"/>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AAD039"/>
                </a:buClr>
                <a:buSzPct val="110000"/>
                <a:buFontTx/>
                <a:buNone/>
                <a:tabLst/>
                <a:defRPr/>
              </a:pPr>
              <a:r>
                <a:rPr kumimoji="0" lang="nl-BE" sz="1800" b="1" i="0" u="none" strike="noStrike" kern="1200" cap="none" spc="0" normalizeH="0" baseline="0" noProof="0" dirty="0">
                  <a:ln>
                    <a:noFill/>
                  </a:ln>
                  <a:solidFill>
                    <a:srgbClr val="FFFFFF"/>
                  </a:solidFill>
                  <a:effectLst/>
                  <a:uLnTx/>
                  <a:uFillTx/>
                  <a:latin typeface="Arial Narrow"/>
                  <a:ea typeface="+mn-ea"/>
                  <a:cs typeface="+mn-cs"/>
                </a:rPr>
                <a:t>1</a:t>
              </a:r>
            </a:p>
          </p:txBody>
        </p:sp>
      </p:grpSp>
      <p:grpSp>
        <p:nvGrpSpPr>
          <p:cNvPr id="25" name="Group 24"/>
          <p:cNvGrpSpPr/>
          <p:nvPr/>
        </p:nvGrpSpPr>
        <p:grpSpPr>
          <a:xfrm>
            <a:off x="2855151" y="1705984"/>
            <a:ext cx="565692" cy="421012"/>
            <a:chOff x="3180609" y="1720213"/>
            <a:chExt cx="565692" cy="421012"/>
          </a:xfrm>
        </p:grpSpPr>
        <p:sp>
          <p:nvSpPr>
            <p:cNvPr id="49" name="AutoShape 84"/>
            <p:cNvSpPr>
              <a:spLocks noChangeArrowheads="1"/>
            </p:cNvSpPr>
            <p:nvPr/>
          </p:nvSpPr>
          <p:spPr bwMode="auto">
            <a:xfrm rot="5400000">
              <a:off x="3248440" y="1662629"/>
              <a:ext cx="410765" cy="546428"/>
            </a:xfrm>
            <a:custGeom>
              <a:avLst/>
              <a:gdLst>
                <a:gd name="T0" fmla="*/ 263882113 w 21600"/>
                <a:gd name="T1" fmla="*/ 0 h 21600"/>
                <a:gd name="T2" fmla="*/ 0 w 21600"/>
                <a:gd name="T3" fmla="*/ 2277942 h 21600"/>
                <a:gd name="T4" fmla="*/ 263882113 w 21600"/>
                <a:gd name="T5" fmla="*/ 4555843 h 21600"/>
                <a:gd name="T6" fmla="*/ 351842826 w 21600"/>
                <a:gd name="T7" fmla="*/ 227794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1D8C87"/>
            </a:solidFill>
            <a:ln w="12700">
              <a:solidFill>
                <a:srgbClr val="1D8C87"/>
              </a:solidFill>
              <a:miter lim="800000"/>
              <a:headEnd/>
              <a:tailEnd/>
            </a:ln>
          </p:spPr>
          <p:txBody>
            <a:bodyPr lIns="65484" tIns="33338" rIns="65484" bIns="33338"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D8C87"/>
                </a:solidFill>
                <a:effectLst/>
                <a:uLnTx/>
                <a:uFillTx/>
                <a:latin typeface="Arial Narrow"/>
                <a:ea typeface="+mn-ea"/>
                <a:cs typeface="+mn-cs"/>
              </a:endParaRPr>
            </a:p>
          </p:txBody>
        </p:sp>
        <p:sp>
          <p:nvSpPr>
            <p:cNvPr id="50" name="TextBox 49"/>
            <p:cNvSpPr txBox="1"/>
            <p:nvPr/>
          </p:nvSpPr>
          <p:spPr>
            <a:xfrm>
              <a:off x="3317731" y="1720213"/>
              <a:ext cx="428570" cy="369332"/>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AAD039"/>
                </a:buClr>
                <a:buSzPct val="110000"/>
                <a:buFontTx/>
                <a:buNone/>
                <a:tabLst/>
                <a:defRPr/>
              </a:pPr>
              <a:r>
                <a:rPr kumimoji="0" lang="nl-BE" sz="1800" b="1" i="0" u="none" strike="noStrike" kern="1200" cap="none" spc="0" normalizeH="0" baseline="0" noProof="0" dirty="0">
                  <a:ln>
                    <a:noFill/>
                  </a:ln>
                  <a:solidFill>
                    <a:srgbClr val="FFFFFF"/>
                  </a:solidFill>
                  <a:effectLst/>
                  <a:uLnTx/>
                  <a:uFillTx/>
                  <a:latin typeface="Arial Narrow"/>
                  <a:ea typeface="+mn-ea"/>
                  <a:cs typeface="+mn-cs"/>
                </a:rPr>
                <a:t>2</a:t>
              </a:r>
            </a:p>
          </p:txBody>
        </p:sp>
      </p:grpSp>
      <p:grpSp>
        <p:nvGrpSpPr>
          <p:cNvPr id="27" name="Group 26"/>
          <p:cNvGrpSpPr/>
          <p:nvPr/>
        </p:nvGrpSpPr>
        <p:grpSpPr>
          <a:xfrm>
            <a:off x="4269012" y="1703350"/>
            <a:ext cx="577449" cy="425156"/>
            <a:chOff x="4593916" y="1734564"/>
            <a:chExt cx="577449" cy="425156"/>
          </a:xfrm>
        </p:grpSpPr>
        <p:sp>
          <p:nvSpPr>
            <p:cNvPr id="55" name="AutoShape 84"/>
            <p:cNvSpPr>
              <a:spLocks noChangeArrowheads="1"/>
            </p:cNvSpPr>
            <p:nvPr/>
          </p:nvSpPr>
          <p:spPr bwMode="auto">
            <a:xfrm rot="5400000">
              <a:off x="4661747" y="1681124"/>
              <a:ext cx="410765" cy="546428"/>
            </a:xfrm>
            <a:custGeom>
              <a:avLst/>
              <a:gdLst>
                <a:gd name="T0" fmla="*/ 263882113 w 21600"/>
                <a:gd name="T1" fmla="*/ 0 h 21600"/>
                <a:gd name="T2" fmla="*/ 0 w 21600"/>
                <a:gd name="T3" fmla="*/ 2277942 h 21600"/>
                <a:gd name="T4" fmla="*/ 263882113 w 21600"/>
                <a:gd name="T5" fmla="*/ 4555843 h 21600"/>
                <a:gd name="T6" fmla="*/ 351842826 w 21600"/>
                <a:gd name="T7" fmla="*/ 227794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1D8C87"/>
            </a:solidFill>
            <a:ln w="12700">
              <a:solidFill>
                <a:srgbClr val="1D8C87"/>
              </a:solidFill>
              <a:miter lim="800000"/>
              <a:headEnd/>
              <a:tailEnd/>
            </a:ln>
          </p:spPr>
          <p:txBody>
            <a:bodyPr lIns="65484" tIns="33338" rIns="65484" bIns="33338"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D8C87"/>
                </a:solidFill>
                <a:effectLst/>
                <a:uLnTx/>
                <a:uFillTx/>
                <a:latin typeface="Arial Narrow"/>
                <a:ea typeface="+mn-ea"/>
                <a:cs typeface="+mn-cs"/>
              </a:endParaRPr>
            </a:p>
          </p:txBody>
        </p:sp>
        <p:sp>
          <p:nvSpPr>
            <p:cNvPr id="56" name="TextBox 55"/>
            <p:cNvSpPr txBox="1"/>
            <p:nvPr/>
          </p:nvSpPr>
          <p:spPr>
            <a:xfrm>
              <a:off x="4742795" y="1734564"/>
              <a:ext cx="428570" cy="369332"/>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AAD039"/>
                </a:buClr>
                <a:buSzPct val="110000"/>
                <a:buFontTx/>
                <a:buNone/>
                <a:tabLst/>
                <a:defRPr/>
              </a:pPr>
              <a:r>
                <a:rPr kumimoji="0" lang="nl-BE" sz="1800" b="1" i="0" u="none" strike="noStrike" kern="1200" cap="none" spc="0" normalizeH="0" baseline="0" noProof="0" dirty="0">
                  <a:ln>
                    <a:noFill/>
                  </a:ln>
                  <a:solidFill>
                    <a:srgbClr val="FFFFFF"/>
                  </a:solidFill>
                  <a:effectLst/>
                  <a:uLnTx/>
                  <a:uFillTx/>
                  <a:latin typeface="Arial Narrow"/>
                  <a:ea typeface="+mn-ea"/>
                  <a:cs typeface="+mn-cs"/>
                </a:rPr>
                <a:t>3</a:t>
              </a:r>
            </a:p>
          </p:txBody>
        </p:sp>
      </p:grpSp>
      <p:sp>
        <p:nvSpPr>
          <p:cNvPr id="61" name="TextBox 60"/>
          <p:cNvSpPr txBox="1"/>
          <p:nvPr/>
        </p:nvSpPr>
        <p:spPr>
          <a:xfrm>
            <a:off x="6466118" y="1733313"/>
            <a:ext cx="428570" cy="369332"/>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AAD039"/>
              </a:buClr>
              <a:buSzPct val="110000"/>
              <a:buFontTx/>
              <a:buNone/>
              <a:tabLst/>
              <a:defRPr/>
            </a:pPr>
            <a:r>
              <a:rPr kumimoji="0" lang="nl-BE" sz="1800" b="1" i="0" u="none" strike="noStrike" kern="1200" cap="none" spc="0" normalizeH="0" baseline="0" noProof="0" dirty="0">
                <a:ln>
                  <a:noFill/>
                </a:ln>
                <a:solidFill>
                  <a:srgbClr val="FFFFFF"/>
                </a:solidFill>
                <a:effectLst/>
                <a:uLnTx/>
                <a:uFillTx/>
                <a:latin typeface="Arial Narrow"/>
                <a:ea typeface="+mn-ea"/>
                <a:cs typeface="+mn-cs"/>
              </a:rPr>
              <a:t>4</a:t>
            </a:r>
          </a:p>
        </p:txBody>
      </p:sp>
      <p:grpSp>
        <p:nvGrpSpPr>
          <p:cNvPr id="5" name="Group 4"/>
          <p:cNvGrpSpPr/>
          <p:nvPr/>
        </p:nvGrpSpPr>
        <p:grpSpPr>
          <a:xfrm>
            <a:off x="7685963" y="1685370"/>
            <a:ext cx="546428" cy="439017"/>
            <a:chOff x="7685963" y="1685370"/>
            <a:chExt cx="546428" cy="439017"/>
          </a:xfrm>
        </p:grpSpPr>
        <p:sp>
          <p:nvSpPr>
            <p:cNvPr id="57" name="AutoShape 84"/>
            <p:cNvSpPr>
              <a:spLocks noChangeArrowheads="1"/>
            </p:cNvSpPr>
            <p:nvPr/>
          </p:nvSpPr>
          <p:spPr bwMode="auto">
            <a:xfrm rot="5400000">
              <a:off x="7753794" y="1645791"/>
              <a:ext cx="410765" cy="546428"/>
            </a:xfrm>
            <a:custGeom>
              <a:avLst/>
              <a:gdLst>
                <a:gd name="T0" fmla="*/ 263882113 w 21600"/>
                <a:gd name="T1" fmla="*/ 0 h 21600"/>
                <a:gd name="T2" fmla="*/ 0 w 21600"/>
                <a:gd name="T3" fmla="*/ 2277942 h 21600"/>
                <a:gd name="T4" fmla="*/ 263882113 w 21600"/>
                <a:gd name="T5" fmla="*/ 4555843 h 21600"/>
                <a:gd name="T6" fmla="*/ 351842826 w 21600"/>
                <a:gd name="T7" fmla="*/ 227794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1D8C87"/>
            </a:solidFill>
            <a:ln w="12700">
              <a:solidFill>
                <a:srgbClr val="1D8C87"/>
              </a:solidFill>
              <a:miter lim="800000"/>
              <a:headEnd/>
              <a:tailEnd/>
            </a:ln>
          </p:spPr>
          <p:txBody>
            <a:bodyPr lIns="65484" tIns="33338" rIns="65484" bIns="33338"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D8C87"/>
                </a:solidFill>
                <a:effectLst/>
                <a:uLnTx/>
                <a:uFillTx/>
                <a:latin typeface="Arial Narrow"/>
                <a:ea typeface="+mn-ea"/>
                <a:cs typeface="+mn-cs"/>
              </a:endParaRPr>
            </a:p>
          </p:txBody>
        </p:sp>
        <p:sp>
          <p:nvSpPr>
            <p:cNvPr id="62" name="TextBox 61"/>
            <p:cNvSpPr txBox="1"/>
            <p:nvPr/>
          </p:nvSpPr>
          <p:spPr>
            <a:xfrm>
              <a:off x="7825678" y="1685370"/>
              <a:ext cx="356683" cy="369332"/>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AAD039"/>
                </a:buClr>
                <a:buSzPct val="110000"/>
                <a:buFontTx/>
                <a:buNone/>
                <a:tabLst/>
                <a:defRPr/>
              </a:pPr>
              <a:r>
                <a:rPr kumimoji="0" lang="nl-BE" sz="1800" b="1" i="0" u="none" strike="noStrike" kern="1200" cap="none" spc="0" normalizeH="0" baseline="0" noProof="0" dirty="0">
                  <a:ln>
                    <a:noFill/>
                  </a:ln>
                  <a:solidFill>
                    <a:srgbClr val="FFFFFF"/>
                  </a:solidFill>
                  <a:effectLst/>
                  <a:uLnTx/>
                  <a:uFillTx/>
                  <a:latin typeface="Arial Narrow"/>
                  <a:ea typeface="+mn-ea"/>
                  <a:cs typeface="+mn-cs"/>
                </a:rPr>
                <a:t>5</a:t>
              </a:r>
            </a:p>
          </p:txBody>
        </p:sp>
      </p:grpSp>
      <p:grpSp>
        <p:nvGrpSpPr>
          <p:cNvPr id="28" name="Group 27"/>
          <p:cNvGrpSpPr/>
          <p:nvPr/>
        </p:nvGrpSpPr>
        <p:grpSpPr>
          <a:xfrm>
            <a:off x="6009284" y="1702921"/>
            <a:ext cx="559946" cy="423193"/>
            <a:chOff x="6334742" y="1733314"/>
            <a:chExt cx="559946" cy="423193"/>
          </a:xfrm>
        </p:grpSpPr>
        <p:sp>
          <p:nvSpPr>
            <p:cNvPr id="63" name="AutoShape 84"/>
            <p:cNvSpPr>
              <a:spLocks noChangeArrowheads="1"/>
            </p:cNvSpPr>
            <p:nvPr/>
          </p:nvSpPr>
          <p:spPr bwMode="auto">
            <a:xfrm rot="5400000">
              <a:off x="6402573" y="1677911"/>
              <a:ext cx="410765" cy="546428"/>
            </a:xfrm>
            <a:custGeom>
              <a:avLst/>
              <a:gdLst>
                <a:gd name="T0" fmla="*/ 263882113 w 21600"/>
                <a:gd name="T1" fmla="*/ 0 h 21600"/>
                <a:gd name="T2" fmla="*/ 0 w 21600"/>
                <a:gd name="T3" fmla="*/ 2277942 h 21600"/>
                <a:gd name="T4" fmla="*/ 263882113 w 21600"/>
                <a:gd name="T5" fmla="*/ 4555843 h 21600"/>
                <a:gd name="T6" fmla="*/ 351842826 w 21600"/>
                <a:gd name="T7" fmla="*/ 227794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1D8C87"/>
            </a:solidFill>
            <a:ln w="12700">
              <a:solidFill>
                <a:srgbClr val="1D8C87"/>
              </a:solidFill>
              <a:miter lim="800000"/>
              <a:headEnd/>
              <a:tailEnd/>
            </a:ln>
          </p:spPr>
          <p:txBody>
            <a:bodyPr lIns="65484" tIns="33338" rIns="65484" bIns="33338"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D8C87"/>
                </a:solidFill>
                <a:effectLst/>
                <a:uLnTx/>
                <a:uFillTx/>
                <a:latin typeface="Arial Narrow"/>
                <a:ea typeface="+mn-ea"/>
                <a:cs typeface="+mn-cs"/>
              </a:endParaRPr>
            </a:p>
          </p:txBody>
        </p:sp>
        <p:sp>
          <p:nvSpPr>
            <p:cNvPr id="64" name="TextBox 63"/>
            <p:cNvSpPr txBox="1"/>
            <p:nvPr/>
          </p:nvSpPr>
          <p:spPr>
            <a:xfrm>
              <a:off x="6466118" y="1733314"/>
              <a:ext cx="428570" cy="369332"/>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AAD039"/>
                </a:buClr>
                <a:buSzPct val="110000"/>
                <a:buFontTx/>
                <a:buNone/>
                <a:tabLst/>
                <a:defRPr/>
              </a:pPr>
              <a:r>
                <a:rPr kumimoji="0" lang="nl-BE" sz="1800" b="1" i="0" u="none" strike="noStrike" kern="1200" cap="none" spc="0" normalizeH="0" baseline="0" noProof="0" dirty="0">
                  <a:ln>
                    <a:noFill/>
                  </a:ln>
                  <a:solidFill>
                    <a:srgbClr val="FFFFFF"/>
                  </a:solidFill>
                  <a:effectLst/>
                  <a:uLnTx/>
                  <a:uFillTx/>
                  <a:latin typeface="Arial Narrow"/>
                  <a:ea typeface="+mn-ea"/>
                  <a:cs typeface="+mn-cs"/>
                </a:rPr>
                <a:t>4</a:t>
              </a:r>
            </a:p>
          </p:txBody>
        </p:sp>
      </p:grpSp>
      <p:sp>
        <p:nvSpPr>
          <p:cNvPr id="65" name="AutoShape 84"/>
          <p:cNvSpPr>
            <a:spLocks noChangeArrowheads="1"/>
          </p:cNvSpPr>
          <p:nvPr/>
        </p:nvSpPr>
        <p:spPr bwMode="auto">
          <a:xfrm rot="-5400000">
            <a:off x="7735971" y="5125632"/>
            <a:ext cx="446413" cy="546428"/>
          </a:xfrm>
          <a:custGeom>
            <a:avLst/>
            <a:gdLst>
              <a:gd name="T0" fmla="*/ 1287221235 w 21600"/>
              <a:gd name="T1" fmla="*/ 0 h 21600"/>
              <a:gd name="T2" fmla="*/ 0 w 21600"/>
              <a:gd name="T3" fmla="*/ 4656366 h 21600"/>
              <a:gd name="T4" fmla="*/ 1287221235 w 21600"/>
              <a:gd name="T5" fmla="*/ 9312732 h 21600"/>
              <a:gd name="T6" fmla="*/ 1716293761 w 21600"/>
              <a:gd name="T7" fmla="*/ 465636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1D8C87"/>
          </a:solidFill>
          <a:ln w="12700">
            <a:solidFill>
              <a:srgbClr val="1D8C87"/>
            </a:solidFill>
            <a:miter lim="800000"/>
            <a:headEnd/>
            <a:tailEnd/>
          </a:ln>
        </p:spPr>
        <p:txBody>
          <a:bodyPr wrap="square" lIns="65484" tIns="33338" rIns="65484" bIns="33338"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C7235"/>
              </a:solidFill>
              <a:effectLst/>
              <a:uLnTx/>
              <a:uFillTx/>
              <a:latin typeface="Arial Narrow"/>
              <a:ea typeface="+mn-ea"/>
              <a:cs typeface="+mn-cs"/>
            </a:endParaRPr>
          </a:p>
        </p:txBody>
      </p:sp>
      <p:grpSp>
        <p:nvGrpSpPr>
          <p:cNvPr id="66" name="Group 65"/>
          <p:cNvGrpSpPr/>
          <p:nvPr/>
        </p:nvGrpSpPr>
        <p:grpSpPr>
          <a:xfrm rot="10800000" flipH="1">
            <a:off x="877086" y="4481719"/>
            <a:ext cx="7876705" cy="1112644"/>
            <a:chOff x="1202544" y="2251423"/>
            <a:chExt cx="7876705" cy="1112644"/>
          </a:xfrm>
        </p:grpSpPr>
        <p:sp>
          <p:nvSpPr>
            <p:cNvPr id="67" name="Arc 4"/>
            <p:cNvSpPr>
              <a:spLocks/>
            </p:cNvSpPr>
            <p:nvPr/>
          </p:nvSpPr>
          <p:spPr bwMode="auto">
            <a:xfrm rot="10800000">
              <a:off x="1202544" y="2251423"/>
              <a:ext cx="6599975" cy="1112644"/>
            </a:xfrm>
            <a:custGeom>
              <a:avLst/>
              <a:gdLst>
                <a:gd name="T0" fmla="*/ 0 w 21600"/>
                <a:gd name="T1" fmla="*/ 0 h 21600"/>
                <a:gd name="T2" fmla="*/ 108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a:solidFill>
                <a:srgbClr val="1D8C87"/>
              </a:solidFill>
              <a:round/>
              <a:headEnd/>
              <a:tailEnd/>
            </a:ln>
            <a:extLst>
              <a:ext uri="{909E8E84-426E-40DD-AFC4-6F175D3DCCD1}">
                <a14:hiddenFill xmlns:a14="http://schemas.microsoft.com/office/drawing/2010/main">
                  <a:solidFill>
                    <a:srgbClr val="FFFFFF"/>
                  </a:solidFill>
                </a14:hiddenFill>
              </a:ext>
            </a:extLst>
          </p:spPr>
          <p:txBody>
            <a:bodyPr wrap="square" lIns="65484" tIns="33338" rIns="65484" bIns="33338"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C7235"/>
                </a:solidFill>
                <a:effectLst/>
                <a:uLnTx/>
                <a:uFillTx/>
                <a:latin typeface="Arial Narrow"/>
                <a:ea typeface="+mn-ea"/>
                <a:cs typeface="+mn-cs"/>
              </a:endParaRPr>
            </a:p>
          </p:txBody>
        </p:sp>
        <p:sp>
          <p:nvSpPr>
            <p:cNvPr id="68" name="Arc 4"/>
            <p:cNvSpPr>
              <a:spLocks/>
            </p:cNvSpPr>
            <p:nvPr/>
          </p:nvSpPr>
          <p:spPr bwMode="auto">
            <a:xfrm rot="10800000" flipH="1">
              <a:off x="7799972" y="2622652"/>
              <a:ext cx="1279277" cy="734443"/>
            </a:xfrm>
            <a:custGeom>
              <a:avLst/>
              <a:gdLst>
                <a:gd name="T0" fmla="*/ 0 w 21600"/>
                <a:gd name="T1" fmla="*/ 0 h 21600"/>
                <a:gd name="T2" fmla="*/ 108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a:solidFill>
                <a:srgbClr val="1D8C87"/>
              </a:solidFill>
              <a:round/>
              <a:headEnd/>
              <a:tailEnd/>
            </a:ln>
            <a:extLst>
              <a:ext uri="{909E8E84-426E-40DD-AFC4-6F175D3DCCD1}">
                <a14:hiddenFill xmlns:a14="http://schemas.microsoft.com/office/drawing/2010/main">
                  <a:solidFill>
                    <a:srgbClr val="FFFFFF"/>
                  </a:solidFill>
                </a14:hiddenFill>
              </a:ext>
            </a:extLst>
          </p:spPr>
          <p:txBody>
            <a:bodyPr wrap="square" lIns="65484" tIns="33338" rIns="65484" bIns="33338"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C7235"/>
                </a:solidFill>
                <a:effectLst/>
                <a:uLnTx/>
                <a:uFillTx/>
                <a:latin typeface="Arial Narrow"/>
                <a:ea typeface="+mn-ea"/>
                <a:cs typeface="+mn-cs"/>
              </a:endParaRPr>
            </a:p>
          </p:txBody>
        </p:sp>
      </p:grpSp>
    </p:spTree>
    <p:extLst>
      <p:ext uri="{BB962C8B-B14F-4D97-AF65-F5344CB8AC3E}">
        <p14:creationId xmlns:p14="http://schemas.microsoft.com/office/powerpoint/2010/main" val="2854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1000" fill="hold"/>
                                        <p:tgtEl>
                                          <p:spTgt spid="35"/>
                                        </p:tgtEl>
                                        <p:attrNameLst>
                                          <p:attrName>ppt_x</p:attrName>
                                        </p:attrNameLst>
                                      </p:cBhvr>
                                      <p:tavLst>
                                        <p:tav tm="0">
                                          <p:val>
                                            <p:strVal val="#ppt_x"/>
                                          </p:val>
                                        </p:tav>
                                        <p:tav tm="100000">
                                          <p:val>
                                            <p:strVal val="#ppt_x"/>
                                          </p:val>
                                        </p:tav>
                                      </p:tavLst>
                                    </p:anim>
                                    <p:anim calcmode="lin" valueType="num">
                                      <p:cBhvr additive="base">
                                        <p:cTn id="13" dur="1000" fill="hold"/>
                                        <p:tgtEl>
                                          <p:spTgt spid="3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1000" fill="hold"/>
                                        <p:tgtEl>
                                          <p:spTgt spid="66"/>
                                        </p:tgtEl>
                                        <p:attrNameLst>
                                          <p:attrName>ppt_x</p:attrName>
                                        </p:attrNameLst>
                                      </p:cBhvr>
                                      <p:tavLst>
                                        <p:tav tm="0">
                                          <p:val>
                                            <p:strVal val="#ppt_x"/>
                                          </p:val>
                                        </p:tav>
                                        <p:tav tm="100000">
                                          <p:val>
                                            <p:strVal val="#ppt_x"/>
                                          </p:val>
                                        </p:tav>
                                      </p:tavLst>
                                    </p:anim>
                                    <p:anim calcmode="lin" valueType="num">
                                      <p:cBhvr additive="base">
                                        <p:cTn id="17" dur="10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ppt_x"/>
                                          </p:val>
                                        </p:tav>
                                        <p:tav tm="100000">
                                          <p:val>
                                            <p:strVal val="#ppt_x"/>
                                          </p:val>
                                        </p:tav>
                                      </p:tavLst>
                                    </p:anim>
                                    <p:anim calcmode="lin" valueType="num">
                                      <p:cBhvr additive="base">
                                        <p:cTn id="39"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2000"/>
                                        <p:tgtEl>
                                          <p:spTgt spid="2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2000"/>
                                        <p:tgtEl>
                                          <p:spTgt spid="10"/>
                                        </p:tgtEl>
                                      </p:cBhvr>
                                    </p:animEffect>
                                  </p:childTnLst>
                                </p:cTn>
                              </p:par>
                            </p:childTnLst>
                          </p:cTn>
                        </p:par>
                        <p:par>
                          <p:cTn id="48" fill="hold">
                            <p:stCondLst>
                              <p:cond delay="2000"/>
                            </p:stCondLst>
                            <p:childTnLst>
                              <p:par>
                                <p:cTn id="49" presetID="10" presetClass="entr" presetSubtype="0"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2000"/>
                                        <p:tgtEl>
                                          <p:spTgt spid="2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2000"/>
                                        <p:tgtEl>
                                          <p:spTgt spid="13"/>
                                        </p:tgtEl>
                                      </p:cBhvr>
                                    </p:animEffect>
                                  </p:childTnLst>
                                </p:cTn>
                              </p:par>
                            </p:childTnLst>
                          </p:cTn>
                        </p:par>
                        <p:par>
                          <p:cTn id="55" fill="hold">
                            <p:stCondLst>
                              <p:cond delay="4000"/>
                            </p:stCondLst>
                            <p:childTnLst>
                              <p:par>
                                <p:cTn id="56" presetID="10" presetClass="entr" presetSubtype="0"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2000"/>
                                        <p:tgtEl>
                                          <p:spTgt spid="2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000"/>
                                        <p:tgtEl>
                                          <p:spTgt spid="11"/>
                                        </p:tgtEl>
                                      </p:cBhvr>
                                    </p:animEffect>
                                  </p:childTnLst>
                                </p:cTn>
                              </p:par>
                            </p:childTnLst>
                          </p:cTn>
                        </p:par>
                        <p:par>
                          <p:cTn id="62" fill="hold">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2000"/>
                                        <p:tgtEl>
                                          <p:spTgt spid="12"/>
                                        </p:tgtEl>
                                      </p:cBhvr>
                                    </p:animEffect>
                                  </p:childTnLst>
                                </p:cTn>
                              </p:par>
                              <p:par>
                                <p:cTn id="66" presetID="10" presetClass="entr" presetSubtype="0" fill="hold"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2000"/>
                                        <p:tgtEl>
                                          <p:spTgt spid="28"/>
                                        </p:tgtEl>
                                      </p:cBhvr>
                                    </p:animEffect>
                                  </p:childTnLst>
                                </p:cTn>
                              </p:par>
                            </p:childTnLst>
                          </p:cTn>
                        </p:par>
                        <p:par>
                          <p:cTn id="69" fill="hold">
                            <p:stCondLst>
                              <p:cond delay="8000"/>
                            </p:stCondLst>
                            <p:childTnLst>
                              <p:par>
                                <p:cTn id="70" presetID="10"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2000"/>
                                        <p:tgtEl>
                                          <p:spTgt spid="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2000"/>
                                        <p:tgtEl>
                                          <p:spTgt spid="4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3000"/>
                                        <p:tgtEl>
                                          <p:spTgt spid="18"/>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500"/>
                                        <p:tgtEl>
                                          <p:spTgt spid="17"/>
                                        </p:tgtEl>
                                      </p:cBhvr>
                                    </p:animEffect>
                                  </p:childTnLst>
                                </p:cTn>
                              </p:par>
                            </p:childTnLst>
                          </p:cTn>
                        </p:par>
                        <p:par>
                          <p:cTn id="86" fill="hold">
                            <p:stCondLst>
                              <p:cond delay="500"/>
                            </p:stCondLst>
                            <p:childTnLst>
                              <p:par>
                                <p:cTn id="87" presetID="10" presetClass="entr" presetSubtype="0"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fade">
                                      <p:cBhvr>
                                        <p:cTn id="89" dur="1500"/>
                                        <p:tgtEl>
                                          <p:spTgt spid="19"/>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500"/>
                                        <p:tgtEl>
                                          <p:spTgt spid="20"/>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fade">
                                      <p:cBhvr>
                                        <p:cTn id="99" dur="500"/>
                                        <p:tgtEl>
                                          <p:spTgt spid="1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fade">
                                      <p:cBhvr>
                                        <p:cTn id="102" dur="500"/>
                                        <p:tgtEl>
                                          <p:spTgt spid="30"/>
                                        </p:tgtEl>
                                      </p:cBhvr>
                                    </p:animEffect>
                                  </p:childTnLst>
                                </p:cTn>
                              </p:par>
                              <p:par>
                                <p:cTn id="103" presetID="10" presetClass="entr" presetSubtype="0" fill="hold" nodeType="with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fade">
                                      <p:cBhvr>
                                        <p:cTn id="105" dur="500"/>
                                        <p:tgtEl>
                                          <p:spTgt spid="54"/>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16"/>
                                        </p:tgtEl>
                                        <p:attrNameLst>
                                          <p:attrName>style.visibility</p:attrName>
                                        </p:attrNameLst>
                                      </p:cBhvr>
                                      <p:to>
                                        <p:strVal val="visible"/>
                                      </p:to>
                                    </p:set>
                                    <p:animEffect transition="in" filter="fade">
                                      <p:cBhvr>
                                        <p:cTn id="110" dur="500"/>
                                        <p:tgtEl>
                                          <p:spTgt spid="1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1"/>
                                        </p:tgtEl>
                                        <p:attrNameLst>
                                          <p:attrName>style.visibility</p:attrName>
                                        </p:attrNameLst>
                                      </p:cBhvr>
                                      <p:to>
                                        <p:strVal val="visible"/>
                                      </p:to>
                                    </p:set>
                                    <p:animEffect transition="in" filter="fade">
                                      <p:cBhvr>
                                        <p:cTn id="113" dur="500"/>
                                        <p:tgtEl>
                                          <p:spTgt spid="21"/>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fade">
                                      <p:cBhvr>
                                        <p:cTn id="116" dur="500"/>
                                        <p:tgtEl>
                                          <p:spTgt spid="22"/>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4"/>
                                        </p:tgtEl>
                                        <p:attrNameLst>
                                          <p:attrName>style.visibility</p:attrName>
                                        </p:attrNameLst>
                                      </p:cBhvr>
                                      <p:to>
                                        <p:strVal val="visible"/>
                                      </p:to>
                                    </p:set>
                                    <p:animEffect transition="in" filter="fade">
                                      <p:cBhvr>
                                        <p:cTn id="121" dur="500"/>
                                        <p:tgtEl>
                                          <p:spTgt spid="4"/>
                                        </p:tgtEl>
                                      </p:cBhvr>
                                    </p:animEffect>
                                  </p:childTnLst>
                                </p:cTn>
                              </p:par>
                            </p:childTnLst>
                          </p:cTn>
                        </p:par>
                      </p:childTnLst>
                    </p:cTn>
                  </p:par>
                  <p:par>
                    <p:cTn id="122" fill="hold">
                      <p:stCondLst>
                        <p:cond delay="indefinite"/>
                      </p:stCondLst>
                      <p:childTnLst>
                        <p:par>
                          <p:cTn id="123" fill="hold">
                            <p:stCondLst>
                              <p:cond delay="0"/>
                            </p:stCondLst>
                            <p:childTnLst>
                              <p:par>
                                <p:cTn id="124" presetID="2" presetClass="entr" presetSubtype="4" fill="hold" grpId="0" nodeType="clickEffect">
                                  <p:stCondLst>
                                    <p:cond delay="0"/>
                                  </p:stCondLst>
                                  <p:childTnLst>
                                    <p:set>
                                      <p:cBhvr>
                                        <p:cTn id="125" dur="1" fill="hold">
                                          <p:stCondLst>
                                            <p:cond delay="0"/>
                                          </p:stCondLst>
                                        </p:cTn>
                                        <p:tgtEl>
                                          <p:spTgt spid="44"/>
                                        </p:tgtEl>
                                        <p:attrNameLst>
                                          <p:attrName>style.visibility</p:attrName>
                                        </p:attrNameLst>
                                      </p:cBhvr>
                                      <p:to>
                                        <p:strVal val="visible"/>
                                      </p:to>
                                    </p:set>
                                    <p:anim calcmode="lin" valueType="num">
                                      <p:cBhvr additive="base">
                                        <p:cTn id="126" dur="500" fill="hold"/>
                                        <p:tgtEl>
                                          <p:spTgt spid="44"/>
                                        </p:tgtEl>
                                        <p:attrNameLst>
                                          <p:attrName>ppt_x</p:attrName>
                                        </p:attrNameLst>
                                      </p:cBhvr>
                                      <p:tavLst>
                                        <p:tav tm="0">
                                          <p:val>
                                            <p:strVal val="#ppt_x"/>
                                          </p:val>
                                        </p:tav>
                                        <p:tav tm="100000">
                                          <p:val>
                                            <p:strVal val="#ppt_x"/>
                                          </p:val>
                                        </p:tav>
                                      </p:tavLst>
                                    </p:anim>
                                    <p:anim calcmode="lin" valueType="num">
                                      <p:cBhvr additive="base">
                                        <p:cTn id="12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24"/>
                                        </p:tgtEl>
                                        <p:attrNameLst>
                                          <p:attrName>style.visibility</p:attrName>
                                        </p:attrNameLst>
                                      </p:cBhvr>
                                      <p:to>
                                        <p:strVal val="visible"/>
                                      </p:to>
                                    </p:set>
                                    <p:animEffect transition="in" filter="fade">
                                      <p:cBhvr>
                                        <p:cTn id="132" dur="500"/>
                                        <p:tgtEl>
                                          <p:spTgt spid="24"/>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39"/>
                                        </p:tgtEl>
                                        <p:attrNameLst>
                                          <p:attrName>style.visibility</p:attrName>
                                        </p:attrNameLst>
                                      </p:cBhvr>
                                      <p:to>
                                        <p:strVal val="visible"/>
                                      </p:to>
                                    </p:set>
                                    <p:animEffect transition="in" filter="fade">
                                      <p:cBhvr>
                                        <p:cTn id="135" dur="500"/>
                                        <p:tgtEl>
                                          <p:spTgt spid="39"/>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65"/>
                                        </p:tgtEl>
                                        <p:attrNameLst>
                                          <p:attrName>style.visibility</p:attrName>
                                        </p:attrNameLst>
                                      </p:cBhvr>
                                      <p:to>
                                        <p:strVal val="visible"/>
                                      </p:to>
                                    </p:set>
                                    <p:animEffect transition="in" filter="fade">
                                      <p:cBhvr>
                                        <p:cTn id="138" dur="500"/>
                                        <p:tgtEl>
                                          <p:spTgt spid="65"/>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500"/>
                                        <p:tgtEl>
                                          <p:spTgt spid="51"/>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47"/>
                                        </p:tgtEl>
                                        <p:attrNameLst>
                                          <p:attrName>style.visibility</p:attrName>
                                        </p:attrNameLst>
                                      </p:cBhvr>
                                      <p:to>
                                        <p:strVal val="visible"/>
                                      </p:to>
                                    </p:set>
                                    <p:animEffect transition="in" filter="fade">
                                      <p:cBhvr>
                                        <p:cTn id="144" dur="500"/>
                                        <p:tgtEl>
                                          <p:spTgt spid="47"/>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48"/>
                                        </p:tgtEl>
                                        <p:attrNameLst>
                                          <p:attrName>style.visibility</p:attrName>
                                        </p:attrNameLst>
                                      </p:cBhvr>
                                      <p:to>
                                        <p:strVal val="visible"/>
                                      </p:to>
                                    </p:set>
                                    <p:animEffect transition="in" filter="fade">
                                      <p:cBhvr>
                                        <p:cTn id="14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p:bldP spid="16" grpId="0" animBg="1"/>
      <p:bldP spid="17" grpId="0" animBg="1"/>
      <p:bldP spid="18" grpId="0" animBg="1"/>
      <p:bldP spid="15" grpId="0" animBg="1"/>
      <p:bldP spid="19" grpId="0" animBg="1"/>
      <p:bldP spid="20" grpId="0" animBg="1"/>
      <p:bldP spid="21" grpId="0" animBg="1"/>
      <p:bldP spid="22" grpId="0" animBg="1"/>
      <p:bldP spid="24" grpId="0" animBg="1"/>
      <p:bldP spid="26" grpId="0" animBg="1"/>
      <p:bldP spid="30" grpId="0" animBg="1"/>
      <p:bldP spid="37" grpId="0" animBg="1"/>
      <p:bldP spid="39" grpId="0" animBg="1"/>
      <p:bldP spid="40" grpId="0"/>
      <p:bldP spid="47" grpId="0" animBg="1"/>
      <p:bldP spid="48" grpId="0" animBg="1"/>
      <p:bldP spid="44" grpId="0" animBg="1"/>
      <p:bldP spid="51"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connected environment</a:t>
            </a:r>
          </a:p>
        </p:txBody>
      </p:sp>
      <p:grpSp>
        <p:nvGrpSpPr>
          <p:cNvPr id="28" name="Group 27"/>
          <p:cNvGrpSpPr/>
          <p:nvPr/>
        </p:nvGrpSpPr>
        <p:grpSpPr>
          <a:xfrm>
            <a:off x="2942625" y="3567669"/>
            <a:ext cx="1633151" cy="1633151"/>
            <a:chOff x="2942625" y="3567669"/>
            <a:chExt cx="1633151" cy="1633151"/>
          </a:xfrm>
        </p:grpSpPr>
        <p:pic>
          <p:nvPicPr>
            <p:cNvPr id="7" name="Picture 6"/>
            <p:cNvPicPr>
              <a:picLocks noChangeAspect="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942625" y="3567669"/>
              <a:ext cx="1633151" cy="1633151"/>
            </a:xfrm>
            <a:prstGeom prst="rect">
              <a:avLst/>
            </a:prstGeom>
          </p:spPr>
        </p:pic>
        <p:pic>
          <p:nvPicPr>
            <p:cNvPr id="12" name="Picture 11"/>
            <p:cNvPicPr>
              <a:picLocks noChangeAspect="1"/>
            </p:cNvPicPr>
            <p:nvPr/>
          </p:nvPicPr>
          <p:blipFill>
            <a:blip r:embed="rId4"/>
            <a:stretch>
              <a:fillRect/>
            </a:stretch>
          </p:blipFill>
          <p:spPr>
            <a:xfrm>
              <a:off x="3597981" y="3611858"/>
              <a:ext cx="322438" cy="322735"/>
            </a:xfrm>
            <a:prstGeom prst="rect">
              <a:avLst/>
            </a:prstGeom>
          </p:spPr>
        </p:pic>
      </p:grpSp>
      <p:grpSp>
        <p:nvGrpSpPr>
          <p:cNvPr id="34" name="Group 33"/>
          <p:cNvGrpSpPr/>
          <p:nvPr/>
        </p:nvGrpSpPr>
        <p:grpSpPr>
          <a:xfrm>
            <a:off x="5813852" y="3615810"/>
            <a:ext cx="1715530" cy="1715530"/>
            <a:chOff x="5813852" y="3615810"/>
            <a:chExt cx="1715530" cy="1715530"/>
          </a:xfrm>
        </p:grpSpPr>
        <p:pic>
          <p:nvPicPr>
            <p:cNvPr id="8" name="Picture 7"/>
            <p:cNvPicPr>
              <a:picLocks noChangeAspect="1"/>
            </p:cNvPicPr>
            <p:nvPr/>
          </p:nvPicPr>
          <p:blipFill>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5813852" y="3615810"/>
              <a:ext cx="1715530" cy="1715530"/>
            </a:xfrm>
            <a:prstGeom prst="rect">
              <a:avLst/>
            </a:prstGeom>
          </p:spPr>
        </p:pic>
        <p:pic>
          <p:nvPicPr>
            <p:cNvPr id="13" name="Picture 12"/>
            <p:cNvPicPr>
              <a:picLocks noChangeAspect="1"/>
            </p:cNvPicPr>
            <p:nvPr/>
          </p:nvPicPr>
          <p:blipFill>
            <a:blip r:embed="rId4"/>
            <a:stretch>
              <a:fillRect/>
            </a:stretch>
          </p:blipFill>
          <p:spPr>
            <a:xfrm>
              <a:off x="6510398" y="3707792"/>
              <a:ext cx="322438" cy="322735"/>
            </a:xfrm>
            <a:prstGeom prst="rect">
              <a:avLst/>
            </a:prstGeom>
          </p:spPr>
        </p:pic>
      </p:grpSp>
      <p:grpSp>
        <p:nvGrpSpPr>
          <p:cNvPr id="25" name="Group 24"/>
          <p:cNvGrpSpPr/>
          <p:nvPr/>
        </p:nvGrpSpPr>
        <p:grpSpPr>
          <a:xfrm>
            <a:off x="665141" y="3773226"/>
            <a:ext cx="1441195" cy="1313637"/>
            <a:chOff x="665141" y="3773226"/>
            <a:chExt cx="1441195" cy="1313637"/>
          </a:xfrm>
        </p:grpSpPr>
        <p:grpSp>
          <p:nvGrpSpPr>
            <p:cNvPr id="19" name="Group 18"/>
            <p:cNvGrpSpPr/>
            <p:nvPr/>
          </p:nvGrpSpPr>
          <p:grpSpPr>
            <a:xfrm>
              <a:off x="665141" y="3934594"/>
              <a:ext cx="1441195" cy="1152269"/>
              <a:chOff x="665141" y="3934594"/>
              <a:chExt cx="1441195" cy="1152269"/>
            </a:xfrm>
          </p:grpSpPr>
          <p:pic>
            <p:nvPicPr>
              <p:cNvPr id="5" name="Picture 4"/>
              <p:cNvPicPr>
                <a:picLocks noChangeAspect="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54067" y="3934594"/>
                <a:ext cx="1152269" cy="1152269"/>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5141" y="4443111"/>
                <a:ext cx="511346" cy="511346"/>
              </a:xfrm>
              <a:prstGeom prst="rect">
                <a:avLst/>
              </a:prstGeom>
            </p:spPr>
          </p:pic>
        </p:grpSp>
        <p:pic>
          <p:nvPicPr>
            <p:cNvPr id="11" name="Picture 10"/>
            <p:cNvPicPr>
              <a:picLocks noChangeAspect="1"/>
            </p:cNvPicPr>
            <p:nvPr/>
          </p:nvPicPr>
          <p:blipFill>
            <a:blip r:embed="rId4"/>
            <a:stretch>
              <a:fillRect/>
            </a:stretch>
          </p:blipFill>
          <p:spPr>
            <a:xfrm>
              <a:off x="1368982" y="3773226"/>
              <a:ext cx="322438" cy="322735"/>
            </a:xfrm>
            <a:prstGeom prst="rect">
              <a:avLst/>
            </a:prstGeom>
          </p:spPr>
        </p:pic>
        <p:pic>
          <p:nvPicPr>
            <p:cNvPr id="15" name="Picture 14"/>
            <p:cNvPicPr>
              <a:picLocks noChangeAspect="1"/>
            </p:cNvPicPr>
            <p:nvPr/>
          </p:nvPicPr>
          <p:blipFill>
            <a:blip r:embed="rId4"/>
            <a:stretch>
              <a:fillRect/>
            </a:stretch>
          </p:blipFill>
          <p:spPr>
            <a:xfrm>
              <a:off x="859331" y="4288082"/>
              <a:ext cx="189472" cy="189647"/>
            </a:xfrm>
            <a:prstGeom prst="rect">
              <a:avLst/>
            </a:prstGeom>
          </p:spPr>
        </p:pic>
      </p:grpSp>
      <p:cxnSp>
        <p:nvCxnSpPr>
          <p:cNvPr id="39" name="Straight Connector 38"/>
          <p:cNvCxnSpPr/>
          <p:nvPr/>
        </p:nvCxnSpPr>
        <p:spPr bwMode="auto">
          <a:xfrm>
            <a:off x="1685476" y="1987630"/>
            <a:ext cx="0" cy="45000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42" name="Group 41"/>
          <p:cNvGrpSpPr/>
          <p:nvPr/>
        </p:nvGrpSpPr>
        <p:grpSpPr>
          <a:xfrm>
            <a:off x="1872150" y="1951375"/>
            <a:ext cx="900000" cy="1126322"/>
            <a:chOff x="1872150" y="1951375"/>
            <a:chExt cx="900000" cy="1126322"/>
          </a:xfrm>
        </p:grpSpPr>
        <p:pic>
          <p:nvPicPr>
            <p:cNvPr id="38" name="Picture 3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72150" y="2177697"/>
              <a:ext cx="900000" cy="900000"/>
            </a:xfrm>
            <a:prstGeom prst="rect">
              <a:avLst/>
            </a:prstGeom>
          </p:spPr>
        </p:pic>
        <p:pic>
          <p:nvPicPr>
            <p:cNvPr id="41" name="Picture 40"/>
            <p:cNvPicPr>
              <a:picLocks noChangeAspect="1"/>
            </p:cNvPicPr>
            <p:nvPr/>
          </p:nvPicPr>
          <p:blipFill>
            <a:blip r:embed="rId4"/>
            <a:stretch>
              <a:fillRect/>
            </a:stretch>
          </p:blipFill>
          <p:spPr>
            <a:xfrm>
              <a:off x="2255667" y="1951375"/>
              <a:ext cx="322438" cy="322735"/>
            </a:xfrm>
            <a:prstGeom prst="rect">
              <a:avLst/>
            </a:prstGeom>
          </p:spPr>
        </p:pic>
      </p:grpSp>
      <p:grpSp>
        <p:nvGrpSpPr>
          <p:cNvPr id="44" name="Group 43"/>
          <p:cNvGrpSpPr/>
          <p:nvPr/>
        </p:nvGrpSpPr>
        <p:grpSpPr>
          <a:xfrm>
            <a:off x="6676367" y="3108478"/>
            <a:ext cx="772438" cy="933806"/>
            <a:chOff x="6060398" y="1754174"/>
            <a:chExt cx="772438" cy="933806"/>
          </a:xfrm>
        </p:grpSpPr>
        <p:pic>
          <p:nvPicPr>
            <p:cNvPr id="40" name="Picture 39"/>
            <p:cNvPicPr>
              <a:picLocks noChangeAspect="1"/>
            </p:cNvPicPr>
            <p:nvPr/>
          </p:nvPicPr>
          <p:blipFill>
            <a:blip r:embed="rId10" cstate="print">
              <a:biLevel thresh="25000"/>
              <a:extLst>
                <a:ext uri="{28A0092B-C50C-407E-A947-70E740481C1C}">
                  <a14:useLocalDpi xmlns:a14="http://schemas.microsoft.com/office/drawing/2010/main" val="0"/>
                </a:ext>
              </a:extLst>
            </a:blip>
            <a:stretch>
              <a:fillRect/>
            </a:stretch>
          </p:blipFill>
          <p:spPr>
            <a:xfrm>
              <a:off x="6060398" y="1915542"/>
              <a:ext cx="772438" cy="772438"/>
            </a:xfrm>
            <a:prstGeom prst="rect">
              <a:avLst/>
            </a:prstGeom>
          </p:spPr>
        </p:pic>
        <p:pic>
          <p:nvPicPr>
            <p:cNvPr id="43" name="Picture 42"/>
            <p:cNvPicPr>
              <a:picLocks noChangeAspect="1"/>
            </p:cNvPicPr>
            <p:nvPr/>
          </p:nvPicPr>
          <p:blipFill>
            <a:blip r:embed="rId4"/>
            <a:stretch>
              <a:fillRect/>
            </a:stretch>
          </p:blipFill>
          <p:spPr>
            <a:xfrm>
              <a:off x="6285398" y="1754174"/>
              <a:ext cx="322438" cy="322735"/>
            </a:xfrm>
            <a:prstGeom prst="rect">
              <a:avLst/>
            </a:prstGeom>
          </p:spPr>
        </p:pic>
      </p:grpSp>
      <p:grpSp>
        <p:nvGrpSpPr>
          <p:cNvPr id="46" name="Group 45"/>
          <p:cNvGrpSpPr/>
          <p:nvPr/>
        </p:nvGrpSpPr>
        <p:grpSpPr>
          <a:xfrm>
            <a:off x="2581400" y="3401900"/>
            <a:ext cx="2825436" cy="952899"/>
            <a:chOff x="3634336" y="3398330"/>
            <a:chExt cx="2825436" cy="952899"/>
          </a:xfrm>
        </p:grpSpPr>
        <p:pic>
          <p:nvPicPr>
            <p:cNvPr id="47" name="Picture 46"/>
            <p:cNvPicPr>
              <a:picLocks noChangeAspect="1"/>
            </p:cNvPicPr>
            <p:nvPr/>
          </p:nvPicPr>
          <p:blipFill>
            <a:blip r:embed="rId11"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032815" y="3568452"/>
              <a:ext cx="686882" cy="686882"/>
            </a:xfrm>
            <a:prstGeom prst="rect">
              <a:avLst/>
            </a:prstGeom>
          </p:spPr>
        </p:pic>
        <p:pic>
          <p:nvPicPr>
            <p:cNvPr id="48" name="Picture 47"/>
            <p:cNvPicPr>
              <a:picLocks noChangeAspect="1"/>
            </p:cNvPicPr>
            <p:nvPr/>
          </p:nvPicPr>
          <p:blipFill>
            <a:blip r:embed="rId12"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4709533" y="3556582"/>
              <a:ext cx="733839" cy="733839"/>
            </a:xfrm>
            <a:prstGeom prst="rect">
              <a:avLst/>
            </a:prstGeom>
          </p:spPr>
        </p:pic>
        <p:pic>
          <p:nvPicPr>
            <p:cNvPr id="49" name="Picture 4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324237" y="3709184"/>
              <a:ext cx="349999" cy="349999"/>
            </a:xfrm>
            <a:prstGeom prst="rect">
              <a:avLst/>
            </a:prstGeom>
          </p:spPr>
        </p:pic>
        <p:pic>
          <p:nvPicPr>
            <p:cNvPr id="50" name="Picture 49"/>
            <p:cNvPicPr>
              <a:picLocks noChangeAspect="1"/>
            </p:cNvPicPr>
            <p:nvPr/>
          </p:nvPicPr>
          <p:blipFill>
            <a:blip r:embed="rId1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696140" y="3413638"/>
              <a:ext cx="875188" cy="875188"/>
            </a:xfrm>
            <a:prstGeom prst="rect">
              <a:avLst/>
            </a:prstGeom>
          </p:spPr>
        </p:pic>
        <p:sp>
          <p:nvSpPr>
            <p:cNvPr id="51" name="TextBox 50"/>
            <p:cNvSpPr txBox="1"/>
            <p:nvPr/>
          </p:nvSpPr>
          <p:spPr>
            <a:xfrm>
              <a:off x="3634336" y="3758220"/>
              <a:ext cx="227190" cy="400110"/>
            </a:xfrm>
            <a:prstGeom prst="rect">
              <a:avLst/>
            </a:prstGeom>
          </p:spPr>
          <p:txBody>
            <a:bodyPr wrap="square" rtlCol="0">
              <a:spAutoFit/>
            </a:bodyPr>
            <a:lstStyle/>
            <a:p>
              <a:pPr marL="0" marR="0" lvl="0" indent="0" algn="ctr" defTabSz="914400" eaLnBrk="1" fontAlgn="auto" latinLnBrk="0" hangingPunct="1">
                <a:lnSpc>
                  <a:spcPct val="100000"/>
                </a:lnSpc>
                <a:spcBef>
                  <a:spcPts val="0"/>
                </a:spcBef>
                <a:spcAft>
                  <a:spcPts val="0"/>
                </a:spcAft>
                <a:buClr>
                  <a:schemeClr val="accent2"/>
                </a:buClr>
                <a:buSzPct val="110000"/>
                <a:buFontTx/>
                <a:buNone/>
                <a:tabLst/>
                <a:defRPr/>
              </a:pPr>
              <a:r>
                <a:rPr kumimoji="0" lang="nl-BE" sz="2000" b="0" i="0" u="none" strike="noStrike" kern="0" cap="none" spc="0" normalizeH="0" baseline="0" noProof="0" dirty="0">
                  <a:ln>
                    <a:noFill/>
                  </a:ln>
                  <a:solidFill>
                    <a:schemeClr val="accent1"/>
                  </a:solidFill>
                  <a:effectLst/>
                  <a:uLnTx/>
                  <a:uFillTx/>
                </a:rPr>
                <a:t>=</a:t>
              </a:r>
            </a:p>
          </p:txBody>
        </p:sp>
        <p:pic>
          <p:nvPicPr>
            <p:cNvPr id="52" name="Picture 51"/>
            <p:cNvPicPr>
              <a:picLocks noChangeAspect="1"/>
            </p:cNvPicPr>
            <p:nvPr/>
          </p:nvPicPr>
          <p:blipFill>
            <a:blip r:embed="rId1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892588" y="3398330"/>
              <a:ext cx="900690" cy="952899"/>
            </a:xfrm>
            <a:prstGeom prst="rect">
              <a:avLst/>
            </a:prstGeom>
          </p:spPr>
        </p:pic>
        <p:pic>
          <p:nvPicPr>
            <p:cNvPr id="53" name="Picture 52"/>
            <p:cNvPicPr>
              <a:picLocks noChangeAspect="1"/>
            </p:cNvPicPr>
            <p:nvPr/>
          </p:nvPicPr>
          <p:blipFill>
            <a:blip r:embed="rId1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422138" y="3708681"/>
              <a:ext cx="526734" cy="526734"/>
            </a:xfrm>
            <a:prstGeom prst="rect">
              <a:avLst/>
            </a:prstGeom>
          </p:spPr>
        </p:pic>
        <p:pic>
          <p:nvPicPr>
            <p:cNvPr id="54" name="Picture 53"/>
            <p:cNvPicPr>
              <a:picLocks noChangeAspect="1"/>
            </p:cNvPicPr>
            <p:nvPr/>
          </p:nvPicPr>
          <p:blipFill>
            <a:blip r:embed="rId17"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4560614" y="3697725"/>
              <a:ext cx="573505" cy="573505"/>
            </a:xfrm>
            <a:prstGeom prst="rect">
              <a:avLst/>
            </a:prstGeom>
          </p:spPr>
        </p:pic>
        <p:pic>
          <p:nvPicPr>
            <p:cNvPr id="55" name="Picture 54"/>
            <p:cNvPicPr>
              <a:picLocks noChangeAspect="1"/>
            </p:cNvPicPr>
            <p:nvPr/>
          </p:nvPicPr>
          <p:blipFill>
            <a:blip r:embed="rId1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49971" y="3566557"/>
              <a:ext cx="709801" cy="709801"/>
            </a:xfrm>
            <a:prstGeom prst="rect">
              <a:avLst/>
            </a:prstGeom>
          </p:spPr>
        </p:pic>
        <p:pic>
          <p:nvPicPr>
            <p:cNvPr id="56" name="Picture 55"/>
            <p:cNvPicPr>
              <a:picLocks noChangeAspect="1"/>
            </p:cNvPicPr>
            <p:nvPr/>
          </p:nvPicPr>
          <p:blipFill>
            <a:blip r:embed="rId1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452631" y="3698982"/>
              <a:ext cx="545405" cy="545405"/>
            </a:xfrm>
            <a:prstGeom prst="rect">
              <a:avLst/>
            </a:prstGeom>
          </p:spPr>
        </p:pic>
      </p:grpSp>
      <p:grpSp>
        <p:nvGrpSpPr>
          <p:cNvPr id="62" name="Group 61"/>
          <p:cNvGrpSpPr/>
          <p:nvPr/>
        </p:nvGrpSpPr>
        <p:grpSpPr>
          <a:xfrm>
            <a:off x="8095143" y="4091607"/>
            <a:ext cx="686882" cy="950618"/>
            <a:chOff x="8095143" y="4091607"/>
            <a:chExt cx="686882" cy="950618"/>
          </a:xfrm>
        </p:grpSpPr>
        <p:pic>
          <p:nvPicPr>
            <p:cNvPr id="63" name="Picture 6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095143" y="4355343"/>
              <a:ext cx="686882" cy="686882"/>
            </a:xfrm>
            <a:prstGeom prst="rect">
              <a:avLst/>
            </a:prstGeom>
          </p:spPr>
        </p:pic>
        <p:pic>
          <p:nvPicPr>
            <p:cNvPr id="64" name="Picture 6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136913" y="4091607"/>
              <a:ext cx="360000" cy="360000"/>
            </a:xfrm>
            <a:prstGeom prst="rect">
              <a:avLst/>
            </a:prstGeom>
          </p:spPr>
        </p:pic>
      </p:grpSp>
      <p:pic>
        <p:nvPicPr>
          <p:cNvPr id="66" name="Picture 6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675800" y="1716737"/>
            <a:ext cx="1260000" cy="1260000"/>
          </a:xfrm>
          <a:prstGeom prst="rect">
            <a:avLst/>
          </a:prstGeom>
        </p:spPr>
      </p:pic>
      <p:pic>
        <p:nvPicPr>
          <p:cNvPr id="67" name="Picture 6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73909" y="1731350"/>
            <a:ext cx="1260000" cy="1260000"/>
          </a:xfrm>
          <a:prstGeom prst="rect">
            <a:avLst/>
          </a:prstGeom>
        </p:spPr>
      </p:pic>
      <p:pic>
        <p:nvPicPr>
          <p:cNvPr id="68" name="Picture 67"/>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285979">
            <a:off x="-29028" y="3138883"/>
            <a:ext cx="1440000" cy="1440000"/>
          </a:xfrm>
          <a:prstGeom prst="rect">
            <a:avLst/>
          </a:prstGeom>
        </p:spPr>
      </p:pic>
      <p:pic>
        <p:nvPicPr>
          <p:cNvPr id="69" name="Picture 68"/>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10524" y="4637005"/>
            <a:ext cx="720000" cy="720000"/>
          </a:xfrm>
          <a:prstGeom prst="rect">
            <a:avLst/>
          </a:prstGeom>
        </p:spPr>
      </p:pic>
      <p:pic>
        <p:nvPicPr>
          <p:cNvPr id="70" name="Picture 69"/>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rot="16200000">
            <a:off x="425686" y="5798853"/>
            <a:ext cx="720000" cy="720000"/>
          </a:xfrm>
          <a:prstGeom prst="rect">
            <a:avLst/>
          </a:prstGeom>
        </p:spPr>
      </p:pic>
      <p:grpSp>
        <p:nvGrpSpPr>
          <p:cNvPr id="92" name="Group 91"/>
          <p:cNvGrpSpPr/>
          <p:nvPr/>
        </p:nvGrpSpPr>
        <p:grpSpPr>
          <a:xfrm>
            <a:off x="4413210" y="5458736"/>
            <a:ext cx="2160000" cy="1007152"/>
            <a:chOff x="4413210" y="5458736"/>
            <a:chExt cx="2160000" cy="1007152"/>
          </a:xfrm>
        </p:grpSpPr>
        <p:grpSp>
          <p:nvGrpSpPr>
            <p:cNvPr id="90" name="Group 89"/>
            <p:cNvGrpSpPr/>
            <p:nvPr/>
          </p:nvGrpSpPr>
          <p:grpSpPr>
            <a:xfrm>
              <a:off x="4413210" y="5660448"/>
              <a:ext cx="2160000" cy="805440"/>
              <a:chOff x="4413210" y="5660448"/>
              <a:chExt cx="2160000" cy="805440"/>
            </a:xfrm>
          </p:grpSpPr>
          <p:grpSp>
            <p:nvGrpSpPr>
              <p:cNvPr id="80" name="Group 79"/>
              <p:cNvGrpSpPr>
                <a:grpSpLocks noChangeAspect="1"/>
              </p:cNvGrpSpPr>
              <p:nvPr/>
            </p:nvGrpSpPr>
            <p:grpSpPr>
              <a:xfrm>
                <a:off x="4413210" y="5660448"/>
                <a:ext cx="1440000" cy="805440"/>
                <a:chOff x="3344701" y="5509223"/>
                <a:chExt cx="979536" cy="547887"/>
              </a:xfrm>
            </p:grpSpPr>
            <p:pic>
              <p:nvPicPr>
                <p:cNvPr id="81" name="Picture 80"/>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344701" y="5509223"/>
                  <a:ext cx="547887" cy="547887"/>
                </a:xfrm>
                <a:prstGeom prst="rect">
                  <a:avLst/>
                </a:prstGeom>
              </p:spPr>
            </p:pic>
            <p:pic>
              <p:nvPicPr>
                <p:cNvPr id="82" name="Picture 81"/>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3857270" y="5559363"/>
                  <a:ext cx="466967" cy="466967"/>
                </a:xfrm>
                <a:prstGeom prst="rect">
                  <a:avLst/>
                </a:prstGeom>
              </p:spPr>
            </p:pic>
          </p:grpSp>
          <p:pic>
            <p:nvPicPr>
              <p:cNvPr id="89" name="Picture 88"/>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5853210" y="5700639"/>
                <a:ext cx="720000" cy="720000"/>
              </a:xfrm>
              <a:prstGeom prst="rect">
                <a:avLst/>
              </a:prstGeom>
            </p:spPr>
          </p:pic>
        </p:grpSp>
        <p:pic>
          <p:nvPicPr>
            <p:cNvPr id="91" name="Picture 90"/>
            <p:cNvPicPr>
              <a:picLocks noChangeAspect="1"/>
            </p:cNvPicPr>
            <p:nvPr/>
          </p:nvPicPr>
          <p:blipFill>
            <a:blip r:embed="rId4"/>
            <a:stretch>
              <a:fillRect/>
            </a:stretch>
          </p:blipFill>
          <p:spPr>
            <a:xfrm>
              <a:off x="5412630" y="5458736"/>
              <a:ext cx="322438" cy="322735"/>
            </a:xfrm>
            <a:prstGeom prst="rect">
              <a:avLst/>
            </a:prstGeom>
          </p:spPr>
        </p:pic>
      </p:grpSp>
      <p:pic>
        <p:nvPicPr>
          <p:cNvPr id="95" name="Picture 94"/>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514205" y="5314699"/>
            <a:ext cx="520989" cy="520989"/>
          </a:xfrm>
          <a:prstGeom prst="rect">
            <a:avLst/>
          </a:prstGeom>
        </p:spPr>
      </p:pic>
    </p:spTree>
    <p:extLst>
      <p:ext uri="{BB962C8B-B14F-4D97-AF65-F5344CB8AC3E}">
        <p14:creationId xmlns:p14="http://schemas.microsoft.com/office/powerpoint/2010/main" val="365383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5E-6 -3.33333E-6 L 0.15886 0.15695 " pathEditMode="fixed" rAng="0" ptsTypes="AA">
                                      <p:cBhvr>
                                        <p:cTn id="6" dur="2000" fill="hold"/>
                                        <p:tgtEl>
                                          <p:spTgt spid="25"/>
                                        </p:tgtEl>
                                        <p:attrNameLst>
                                          <p:attrName>ppt_x</p:attrName>
                                          <p:attrName>ppt_y</p:attrName>
                                        </p:attrNameLst>
                                      </p:cBhvr>
                                      <p:rCtr x="7934" y="7847"/>
                                    </p:animMotion>
                                  </p:childTnLst>
                                </p:cTn>
                              </p:par>
                              <p:par>
                                <p:cTn id="7" presetID="50" presetClass="path" presetSubtype="0" accel="50000" decel="50000" fill="hold" nodeType="withEffect">
                                  <p:stCondLst>
                                    <p:cond delay="0"/>
                                  </p:stCondLst>
                                  <p:childTnLst>
                                    <p:animMotion origin="layout" path="M -1.11111E-6 -3.7037E-7 L 0.2257 -3.7037E-7 C 0.32691 -3.7037E-7 0.45139 0.04329 0.45139 0.07847 L 0.45139 0.15718 " pathEditMode="relative" rAng="0" ptsTypes="AAAA">
                                      <p:cBhvr>
                                        <p:cTn id="8" dur="2000" fill="hold"/>
                                        <p:tgtEl>
                                          <p:spTgt spid="28"/>
                                        </p:tgtEl>
                                        <p:attrNameLst>
                                          <p:attrName>ppt_x</p:attrName>
                                          <p:attrName>ppt_y</p:attrName>
                                        </p:attrNameLst>
                                      </p:cBhvr>
                                      <p:rCtr x="22569" y="7847"/>
                                    </p:animMotion>
                                  </p:childTnLst>
                                </p:cTn>
                              </p:par>
                              <p:par>
                                <p:cTn id="9" presetID="43" presetClass="path" presetSubtype="0" accel="50000" decel="50000" fill="hold" nodeType="withEffect">
                                  <p:stCondLst>
                                    <p:cond delay="0"/>
                                  </p:stCondLst>
                                  <p:childTnLst>
                                    <p:animMotion origin="layout" path="M 5E-6 4.81481E-6 L -0.11546 4.81481E-6 C -0.16737 4.81481E-6 -0.23091 -0.07454 -0.23091 -0.13496 L -0.23091 -0.26968 " pathEditMode="fixed" rAng="0" ptsTypes="AAAA">
                                      <p:cBhvr>
                                        <p:cTn id="10" dur="2000" fill="hold"/>
                                        <p:tgtEl>
                                          <p:spTgt spid="34"/>
                                        </p:tgtEl>
                                        <p:attrNameLst>
                                          <p:attrName>ppt_x</p:attrName>
                                          <p:attrName>ppt_y</p:attrName>
                                        </p:attrNameLst>
                                      </p:cBhvr>
                                      <p:rCtr x="-11545" y="-13495"/>
                                    </p:animMotion>
                                  </p:childTnLst>
                                </p:cTn>
                              </p:par>
                              <p:par>
                                <p:cTn id="11" presetID="42" presetClass="path" presetSubtype="0" accel="50000" decel="50000" fill="hold" nodeType="withEffect">
                                  <p:stCondLst>
                                    <p:cond delay="0"/>
                                  </p:stCondLst>
                                  <p:childTnLst>
                                    <p:animMotion origin="layout" path="M 0.00018 -0.00023 L -0.67205 -0.10301 " pathEditMode="relative" rAng="0" ptsTypes="AA">
                                      <p:cBhvr>
                                        <p:cTn id="12" dur="2000" fill="hold"/>
                                        <p:tgtEl>
                                          <p:spTgt spid="62"/>
                                        </p:tgtEl>
                                        <p:attrNameLst>
                                          <p:attrName>ppt_x</p:attrName>
                                          <p:attrName>ppt_y</p:attrName>
                                        </p:attrNameLst>
                                      </p:cBhvr>
                                      <p:rCtr x="-33611" y="-5139"/>
                                    </p:animMotion>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3000"/>
                                        <p:tgtEl>
                                          <p:spTgt spid="4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1000"/>
                                        <p:tgtEl>
                                          <p:spTgt spid="42"/>
                                        </p:tgtEl>
                                      </p:cBhvr>
                                    </p:animEffect>
                                  </p:childTnLst>
                                </p:cTn>
                              </p:par>
                              <p:par>
                                <p:cTn id="25" presetID="10" presetClass="entr" presetSubtype="0" fill="hold" nodeType="withEffect">
                                  <p:stCondLst>
                                    <p:cond delay="75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10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fade">
                                      <p:cBhvr>
                                        <p:cTn id="32" dur="1000"/>
                                        <p:tgtEl>
                                          <p:spTgt spid="66"/>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fade">
                                      <p:cBhvr>
                                        <p:cTn id="36" dur="500"/>
                                        <p:tgtEl>
                                          <p:spTgt spid="67"/>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fade">
                                      <p:cBhvr>
                                        <p:cTn id="40" dur="500"/>
                                        <p:tgtEl>
                                          <p:spTgt spid="68"/>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fade">
                                      <p:cBhvr>
                                        <p:cTn id="44" dur="500"/>
                                        <p:tgtEl>
                                          <p:spTgt spid="69"/>
                                        </p:tgtEl>
                                      </p:cBhvr>
                                    </p:animEffect>
                                  </p:childTnLst>
                                </p:cTn>
                              </p:par>
                              <p:par>
                                <p:cTn id="45" presetID="10" presetClass="entr" presetSubtype="0" fill="hold" nodeType="with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fade">
                                      <p:cBhvr>
                                        <p:cTn id="47" dur="500"/>
                                        <p:tgtEl>
                                          <p:spTgt spid="70"/>
                                        </p:tgtEl>
                                      </p:cBhvr>
                                    </p:animEffect>
                                  </p:childTnLst>
                                </p:cTn>
                              </p:par>
                              <p:par>
                                <p:cTn id="48" presetID="10" presetClass="entr" presetSubtype="0" fill="hold" nodeType="with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500"/>
                                        <p:tgtEl>
                                          <p:spTgt spid="9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fade">
                                      <p:cBhvr>
                                        <p:cTn id="55" dur="2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13" name="Rectangle 12">
            <a:extLst>
              <a:ext uri="{FF2B5EF4-FFF2-40B4-BE49-F238E27FC236}">
                <a16:creationId xmlns:a16="http://schemas.microsoft.com/office/drawing/2014/main" id="{D6CF29CD-38B8-4924-BA11-6D60517487E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9144000" cy="26151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 5">
            <a:extLst>
              <a:ext uri="{FF2B5EF4-FFF2-40B4-BE49-F238E27FC236}">
                <a16:creationId xmlns:a16="http://schemas.microsoft.com/office/drawing/2014/main" id="{84C27571-0525-4436-9735-4ECD75F80E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836" y="1160006"/>
            <a:ext cx="8176104" cy="2759435"/>
          </a:xfrm>
          <a:prstGeom prst="rect">
            <a:avLst/>
          </a:prstGeom>
        </p:spPr>
      </p:pic>
      <p:sp>
        <p:nvSpPr>
          <p:cNvPr id="2" name="Titre 1">
            <a:extLst>
              <a:ext uri="{FF2B5EF4-FFF2-40B4-BE49-F238E27FC236}">
                <a16:creationId xmlns:a16="http://schemas.microsoft.com/office/drawing/2014/main" id="{546A04B2-4B2D-439A-ACE3-CDFD5B76C7BE}"/>
              </a:ext>
            </a:extLst>
          </p:cNvPr>
          <p:cNvSpPr>
            <a:spLocks noGrp="1"/>
          </p:cNvSpPr>
          <p:nvPr>
            <p:ph type="title"/>
          </p:nvPr>
        </p:nvSpPr>
        <p:spPr>
          <a:xfrm>
            <a:off x="530258" y="4502330"/>
            <a:ext cx="8074057" cy="1207269"/>
          </a:xfrm>
        </p:spPr>
        <p:txBody>
          <a:bodyPr vert="horz" lIns="91440" tIns="45720" rIns="91440" bIns="45720" rtlCol="0" anchor="b">
            <a:normAutofit/>
          </a:bodyPr>
          <a:lstStyle/>
          <a:p>
            <a:pPr algn="ctr"/>
            <a:r>
              <a:rPr lang="en-US" sz="6000" kern="1200">
                <a:latin typeface="+mj-lt"/>
                <a:ea typeface="+mj-ea"/>
                <a:cs typeface="+mj-cs"/>
              </a:rPr>
              <a:t>Merci!</a:t>
            </a:r>
          </a:p>
        </p:txBody>
      </p:sp>
    </p:spTree>
    <p:extLst>
      <p:ext uri="{BB962C8B-B14F-4D97-AF65-F5344CB8AC3E}">
        <p14:creationId xmlns:p14="http://schemas.microsoft.com/office/powerpoint/2010/main" val="342019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latin typeface="Verdana" panose="020B0604030504040204" pitchFamily="34" charset="0"/>
                <a:ea typeface="Verdana" panose="020B0604030504040204" pitchFamily="34" charset="0"/>
                <a:cs typeface="Verdana" panose="020B0604030504040204" pitchFamily="34" charset="0"/>
              </a:rPr>
              <a:t>Bedankt !</a:t>
            </a:r>
          </a:p>
        </p:txBody>
      </p:sp>
    </p:spTree>
    <p:extLst>
      <p:ext uri="{BB962C8B-B14F-4D97-AF65-F5344CB8AC3E}">
        <p14:creationId xmlns:p14="http://schemas.microsoft.com/office/powerpoint/2010/main" val="1074327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12" name="Rectangle 11">
            <a:extLst>
              <a:ext uri="{FF2B5EF4-FFF2-40B4-BE49-F238E27FC236}">
                <a16:creationId xmlns:a16="http://schemas.microsoft.com/office/drawing/2014/main" id="{D6CF29CD-38B8-4924-BA11-6D60517487E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9144000" cy="26151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Espace réservé du contenu 6">
            <a:extLst>
              <a:ext uri="{FF2B5EF4-FFF2-40B4-BE49-F238E27FC236}">
                <a16:creationId xmlns:a16="http://schemas.microsoft.com/office/drawing/2014/main" id="{038204C1-2DD6-451F-BC10-DA6491A5AC18}"/>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87836" y="1965434"/>
            <a:ext cx="8227414" cy="1954007"/>
          </a:xfrm>
          <a:prstGeom prst="rect">
            <a:avLst/>
          </a:prstGeom>
        </p:spPr>
      </p:pic>
      <p:sp>
        <p:nvSpPr>
          <p:cNvPr id="2" name="Titre 1">
            <a:extLst>
              <a:ext uri="{FF2B5EF4-FFF2-40B4-BE49-F238E27FC236}">
                <a16:creationId xmlns:a16="http://schemas.microsoft.com/office/drawing/2014/main" id="{A3A989D1-E85F-4C4E-A263-032C23D2DFAC}"/>
              </a:ext>
            </a:extLst>
          </p:cNvPr>
          <p:cNvSpPr>
            <a:spLocks noGrp="1"/>
          </p:cNvSpPr>
          <p:nvPr>
            <p:ph type="title"/>
          </p:nvPr>
        </p:nvSpPr>
        <p:spPr>
          <a:xfrm>
            <a:off x="530258" y="4502330"/>
            <a:ext cx="8074057" cy="1207269"/>
          </a:xfrm>
        </p:spPr>
        <p:txBody>
          <a:bodyPr vert="horz" lIns="91440" tIns="45720" rIns="91440" bIns="45720" rtlCol="0" anchor="b">
            <a:normAutofit/>
          </a:bodyPr>
          <a:lstStyle/>
          <a:p>
            <a:pPr algn="ctr"/>
            <a:r>
              <a:rPr lang="en-US" sz="3800" kern="1200" dirty="0">
                <a:latin typeface="+mj-lt"/>
                <a:ea typeface="+mj-ea"/>
                <a:cs typeface="+mj-cs"/>
              </a:rPr>
              <a:t>Made Different – Factories of the Future</a:t>
            </a:r>
          </a:p>
        </p:txBody>
      </p:sp>
    </p:spTree>
    <p:extLst>
      <p:ext uri="{BB962C8B-B14F-4D97-AF65-F5344CB8AC3E}">
        <p14:creationId xmlns:p14="http://schemas.microsoft.com/office/powerpoint/2010/main" val="2598743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
          </p:nvPr>
        </p:nvSpPr>
        <p:spPr>
          <a:xfrm>
            <a:off x="8874000" y="6115219"/>
            <a:ext cx="270000" cy="360000"/>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8008F71-CE5D-455E-8CE3-ECAC7F5B132B}" type="slidenum">
              <a:rPr kumimoji="0" lang="fr-BE" sz="12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fr-BE" sz="12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graphicFrame>
        <p:nvGraphicFramePr>
          <p:cNvPr id="6" name="Espace réservé du contenu 6"/>
          <p:cNvGraphicFramePr>
            <a:graphicFrameLocks/>
          </p:cNvGraphicFramePr>
          <p:nvPr>
            <p:extLst/>
          </p:nvPr>
        </p:nvGraphicFramePr>
        <p:xfrm>
          <a:off x="-651967" y="1552908"/>
          <a:ext cx="4766599" cy="3747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1114716" y="3338290"/>
            <a:ext cx="1328815" cy="58744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a:ln>
                  <a:noFill/>
                </a:ln>
                <a:solidFill>
                  <a:prstClr val="white"/>
                </a:solidFill>
                <a:effectLst/>
                <a:uLnTx/>
                <a:uFillTx/>
                <a:latin typeface="Calibri" panose="020F0502020204030204"/>
                <a:ea typeface="+mn-ea"/>
                <a:cs typeface="+mn-cs"/>
              </a:rPr>
              <a:t>Industrie 4.0</a:t>
            </a:r>
          </a:p>
        </p:txBody>
      </p:sp>
      <p:sp>
        <p:nvSpPr>
          <p:cNvPr id="8" name="Right Arrow 24"/>
          <p:cNvSpPr/>
          <p:nvPr/>
        </p:nvSpPr>
        <p:spPr>
          <a:xfrm>
            <a:off x="3397493" y="3113175"/>
            <a:ext cx="979715" cy="8999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ag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4672648" y="852544"/>
            <a:ext cx="579052" cy="748621"/>
          </a:xfrm>
          <a:prstGeom prst="rect">
            <a:avLst/>
          </a:prstGeom>
        </p:spPr>
      </p:pic>
      <p:pic>
        <p:nvPicPr>
          <p:cNvPr id="10" name="Image 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4672648" y="1639850"/>
            <a:ext cx="579052" cy="748621"/>
          </a:xfrm>
          <a:prstGeom prst="rect">
            <a:avLst/>
          </a:prstGeom>
        </p:spPr>
      </p:pic>
      <p:pic>
        <p:nvPicPr>
          <p:cNvPr id="11" name="Image 1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flipH="1">
            <a:off x="4672648" y="2427156"/>
            <a:ext cx="579052" cy="748621"/>
          </a:xfrm>
          <a:prstGeom prst="rect">
            <a:avLst/>
          </a:prstGeom>
        </p:spPr>
      </p:pic>
      <p:pic>
        <p:nvPicPr>
          <p:cNvPr id="12" name="Image 1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4672648" y="3199471"/>
            <a:ext cx="579052" cy="748621"/>
          </a:xfrm>
          <a:prstGeom prst="rect">
            <a:avLst/>
          </a:prstGeom>
        </p:spPr>
      </p:pic>
      <p:pic>
        <p:nvPicPr>
          <p:cNvPr id="13" name="Image 12"/>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4672648" y="4872836"/>
            <a:ext cx="579052" cy="748621"/>
          </a:xfrm>
          <a:prstGeom prst="rect">
            <a:avLst/>
          </a:prstGeom>
        </p:spPr>
      </p:pic>
      <p:pic>
        <p:nvPicPr>
          <p:cNvPr id="14" name="Image 13"/>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flipH="1">
            <a:off x="4672648" y="5690124"/>
            <a:ext cx="579052" cy="748621"/>
          </a:xfrm>
          <a:prstGeom prst="rect">
            <a:avLst/>
          </a:prstGeom>
        </p:spPr>
      </p:pic>
      <p:pic>
        <p:nvPicPr>
          <p:cNvPr id="15" name="Image 14"/>
          <p:cNvPicPr>
            <a:picLocks noChangeAspect="1"/>
          </p:cNvPicPr>
          <p:nvPr/>
        </p:nvPicPr>
        <p:blipFill>
          <a:blip r:embed="rId14" cstate="email">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627000" y="3935733"/>
            <a:ext cx="692005" cy="922322"/>
          </a:xfrm>
          <a:prstGeom prst="rect">
            <a:avLst/>
          </a:prstGeom>
        </p:spPr>
      </p:pic>
      <p:sp>
        <p:nvSpPr>
          <p:cNvPr id="16" name="ZoneTexte 23"/>
          <p:cNvSpPr txBox="1"/>
          <p:nvPr/>
        </p:nvSpPr>
        <p:spPr>
          <a:xfrm>
            <a:off x="5351092" y="1842695"/>
            <a:ext cx="363495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End-to-end Engineering</a:t>
            </a:r>
          </a:p>
        </p:txBody>
      </p:sp>
      <p:sp>
        <p:nvSpPr>
          <p:cNvPr id="17" name="ZoneTexte 24"/>
          <p:cNvSpPr txBox="1"/>
          <p:nvPr/>
        </p:nvSpPr>
        <p:spPr>
          <a:xfrm>
            <a:off x="5351092" y="3973870"/>
            <a:ext cx="1952261"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err="1">
                <a:ln>
                  <a:noFill/>
                </a:ln>
                <a:solidFill>
                  <a:prstClr val="black"/>
                </a:solidFill>
                <a:effectLst/>
                <a:uLnTx/>
                <a:uFillTx/>
                <a:latin typeface="Calibri" panose="020F0502020204030204"/>
                <a:ea typeface="+mn-ea"/>
                <a:cs typeface="+mn-cs"/>
              </a:rPr>
              <a:t>Networked</a:t>
            </a: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2000" b="1" i="0" u="none" strike="noStrike" kern="1200" cap="none" spc="0" normalizeH="0" baseline="0" noProof="0" dirty="0" err="1">
                <a:ln>
                  <a:noFill/>
                </a:ln>
                <a:solidFill>
                  <a:prstClr val="black"/>
                </a:solidFill>
                <a:effectLst/>
                <a:uLnTx/>
                <a:uFillTx/>
                <a:latin typeface="Calibri" panose="020F0502020204030204"/>
                <a:ea typeface="+mn-ea"/>
                <a:cs typeface="+mn-cs"/>
              </a:rPr>
              <a:t>Factory</a:t>
            </a:r>
            <a:endPar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ZoneTexte 25"/>
          <p:cNvSpPr txBox="1"/>
          <p:nvPr/>
        </p:nvSpPr>
        <p:spPr>
          <a:xfrm>
            <a:off x="5465554" y="5690124"/>
            <a:ext cx="1952261"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Smart Production</a:t>
            </a:r>
          </a:p>
        </p:txBody>
      </p:sp>
      <p:sp>
        <p:nvSpPr>
          <p:cNvPr id="19" name="ZoneTexte 26"/>
          <p:cNvSpPr txBox="1"/>
          <p:nvPr/>
        </p:nvSpPr>
        <p:spPr>
          <a:xfrm>
            <a:off x="5403010" y="4989713"/>
            <a:ext cx="195226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Eco Production</a:t>
            </a:r>
          </a:p>
        </p:txBody>
      </p:sp>
      <p:sp>
        <p:nvSpPr>
          <p:cNvPr id="20" name="ZoneTexte 27"/>
          <p:cNvSpPr txBox="1"/>
          <p:nvPr/>
        </p:nvSpPr>
        <p:spPr>
          <a:xfrm>
            <a:off x="5325442" y="2601411"/>
            <a:ext cx="195226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Digital </a:t>
            </a:r>
            <a:r>
              <a:rPr kumimoji="0" lang="fr-FR" sz="2000" b="1" i="0" u="none" strike="noStrike" kern="1200" cap="none" spc="0" normalizeH="0" baseline="0" noProof="0" dirty="0" err="1">
                <a:ln>
                  <a:noFill/>
                </a:ln>
                <a:solidFill>
                  <a:prstClr val="black"/>
                </a:solidFill>
                <a:effectLst/>
                <a:uLnTx/>
                <a:uFillTx/>
                <a:latin typeface="Calibri" panose="020F0502020204030204"/>
                <a:ea typeface="+mn-ea"/>
                <a:cs typeface="+mn-cs"/>
              </a:rPr>
              <a:t>Factory</a:t>
            </a:r>
            <a:endPar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ZoneTexte 28"/>
          <p:cNvSpPr txBox="1"/>
          <p:nvPr/>
        </p:nvSpPr>
        <p:spPr>
          <a:xfrm>
            <a:off x="5325442" y="1026797"/>
            <a:ext cx="3743793"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World Class </a:t>
            </a:r>
            <a:r>
              <a:rPr kumimoji="0" lang="fr-FR" sz="2000" b="1" i="0" u="none" strike="noStrike" kern="1200" cap="none" spc="0" normalizeH="0" baseline="0" noProof="0" dirty="0" err="1">
                <a:ln>
                  <a:noFill/>
                </a:ln>
                <a:solidFill>
                  <a:prstClr val="black"/>
                </a:solidFill>
                <a:effectLst/>
                <a:uLnTx/>
                <a:uFillTx/>
                <a:latin typeface="Calibri" panose="020F0502020204030204"/>
                <a:ea typeface="+mn-ea"/>
                <a:cs typeface="+mn-cs"/>
              </a:rPr>
              <a:t>Manufacturing</a:t>
            </a: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 Technologies</a:t>
            </a:r>
          </a:p>
        </p:txBody>
      </p:sp>
      <p:sp>
        <p:nvSpPr>
          <p:cNvPr id="22" name="ZoneTexte 29"/>
          <p:cNvSpPr txBox="1"/>
          <p:nvPr/>
        </p:nvSpPr>
        <p:spPr>
          <a:xfrm>
            <a:off x="5351092" y="3211093"/>
            <a:ext cx="3050018"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err="1">
                <a:ln>
                  <a:noFill/>
                </a:ln>
                <a:solidFill>
                  <a:prstClr val="black"/>
                </a:solidFill>
                <a:effectLst/>
                <a:uLnTx/>
                <a:uFillTx/>
                <a:latin typeface="Calibri" panose="020F0502020204030204"/>
                <a:ea typeface="+mn-ea"/>
                <a:cs typeface="+mn-cs"/>
              </a:rPr>
              <a:t>Human</a:t>
            </a: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2000" b="1" i="0" u="none" strike="noStrike" kern="1200" cap="none" spc="0" normalizeH="0" baseline="0" noProof="0" dirty="0" err="1">
                <a:ln>
                  <a:noFill/>
                </a:ln>
                <a:solidFill>
                  <a:prstClr val="black"/>
                </a:solidFill>
                <a:effectLst/>
                <a:uLnTx/>
                <a:uFillTx/>
                <a:latin typeface="Calibri" panose="020F0502020204030204"/>
                <a:ea typeface="+mn-ea"/>
                <a:cs typeface="+mn-cs"/>
              </a:rPr>
              <a:t>Centered</a:t>
            </a: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 Production</a:t>
            </a:r>
          </a:p>
        </p:txBody>
      </p:sp>
      <p:sp>
        <p:nvSpPr>
          <p:cNvPr id="23" name="Titre 2"/>
          <p:cNvSpPr txBox="1">
            <a:spLocks/>
          </p:cNvSpPr>
          <p:nvPr/>
        </p:nvSpPr>
        <p:spPr>
          <a:xfrm>
            <a:off x="4571186" y="12115"/>
            <a:ext cx="4571183" cy="660488"/>
          </a:xfrm>
          <a:prstGeom prst="rect">
            <a:avLst/>
          </a:prstGeom>
        </p:spPr>
        <p:txBody>
          <a:bodyPr lIns="36000" tIns="72000" rIns="36000" bIns="36000" anchor="t" anchorCtr="0">
            <a:spAutoFit/>
          </a:bodyPr>
          <a:lstStyle>
            <a:lvl1pPr algn="ctr" defTabSz="914400" rtl="0" eaLnBrk="1" latinLnBrk="0" hangingPunct="1">
              <a:lnSpc>
                <a:spcPts val="4200"/>
              </a:lnSpc>
              <a:spcBef>
                <a:spcPct val="0"/>
              </a:spcBef>
              <a:buNone/>
              <a:defRPr sz="4000" kern="1200" baseline="0">
                <a:solidFill>
                  <a:srgbClr val="2C6DB4"/>
                </a:solidFill>
                <a:latin typeface="Calibri" panose="020F0502020204030204" pitchFamily="34" charset="0"/>
                <a:ea typeface="+mj-ea"/>
                <a:cs typeface="+mj-cs"/>
              </a:defRPr>
            </a:lvl1pPr>
          </a:lstStyle>
          <a:p>
            <a:pPr marL="0" marR="0" lvl="0" indent="0" algn="ctr" defTabSz="914400" rtl="0" eaLnBrk="1" fontAlgn="auto" latinLnBrk="0" hangingPunct="1">
              <a:lnSpc>
                <a:spcPts val="4200"/>
              </a:lnSpc>
              <a:spcBef>
                <a:spcPct val="0"/>
              </a:spcBef>
              <a:spcAft>
                <a:spcPts val="0"/>
              </a:spcAft>
              <a:buClrTx/>
              <a:buSzTx/>
              <a:buFontTx/>
              <a:buNone/>
              <a:tabLst/>
              <a:defRPr/>
            </a:pPr>
            <a:r>
              <a:rPr kumimoji="0" lang="fr-FR" sz="4000" b="0" i="0" u="none" strike="noStrike" kern="1200" cap="none" spc="0" normalizeH="0" baseline="0" noProof="0" dirty="0">
                <a:ln>
                  <a:noFill/>
                </a:ln>
                <a:solidFill>
                  <a:srgbClr val="2C6DB4"/>
                </a:solidFill>
                <a:effectLst/>
                <a:uLnTx/>
                <a:uFillTx/>
                <a:latin typeface="Calibri" panose="020F0502020204030204" pitchFamily="34" charset="0"/>
                <a:ea typeface="+mj-ea"/>
                <a:cs typeface="+mj-cs"/>
              </a:rPr>
              <a:t>7 transformations</a:t>
            </a:r>
          </a:p>
        </p:txBody>
      </p:sp>
    </p:spTree>
    <p:extLst>
      <p:ext uri="{BB962C8B-B14F-4D97-AF65-F5344CB8AC3E}">
        <p14:creationId xmlns:p14="http://schemas.microsoft.com/office/powerpoint/2010/main" val="1202459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60894" y="961806"/>
            <a:ext cx="2283833" cy="4500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7" name="Group 6"/>
          <p:cNvGrpSpPr/>
          <p:nvPr/>
        </p:nvGrpSpPr>
        <p:grpSpPr>
          <a:xfrm>
            <a:off x="2500438" y="960617"/>
            <a:ext cx="4798861" cy="4728791"/>
            <a:chOff x="1514475" y="-2877"/>
            <a:chExt cx="6382485" cy="5981915"/>
          </a:xfrm>
        </p:grpSpPr>
        <p:pic>
          <p:nvPicPr>
            <p:cNvPr id="8" name="Picture 2"/>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1514475" y="-2877"/>
              <a:ext cx="6382485" cy="49115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3"/>
            <p:cNvPicPr>
              <a:picLocks noChangeAspect="1" noChangeArrowheads="1"/>
            </p:cNvPicPr>
            <p:nvPr/>
          </p:nvPicPr>
          <p:blipFill rotWithShape="1">
            <a:blip r:embed="rId5" cstate="hqprint">
              <a:extLst>
                <a:ext uri="{28A0092B-C50C-407E-A947-70E740481C1C}">
                  <a14:useLocalDpi xmlns:a14="http://schemas.microsoft.com/office/drawing/2010/main"/>
                </a:ext>
              </a:extLst>
            </a:blip>
            <a:srcRect/>
            <a:stretch/>
          </p:blipFill>
          <p:spPr bwMode="auto">
            <a:xfrm>
              <a:off x="1514475" y="4769111"/>
              <a:ext cx="6363434" cy="12099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2" name="Image 1">
            <a:extLst>
              <a:ext uri="{FF2B5EF4-FFF2-40B4-BE49-F238E27FC236}">
                <a16:creationId xmlns:a16="http://schemas.microsoft.com/office/drawing/2014/main" id="{B2790EA9-E37B-40C1-A879-298C777EFB4C}"/>
              </a:ext>
            </a:extLst>
          </p:cNvPr>
          <p:cNvPicPr>
            <a:picLocks noChangeAspect="1"/>
          </p:cNvPicPr>
          <p:nvPr/>
        </p:nvPicPr>
        <p:blipFill>
          <a:blip r:embed="rId6"/>
          <a:stretch>
            <a:fillRect/>
          </a:stretch>
        </p:blipFill>
        <p:spPr>
          <a:xfrm>
            <a:off x="7299299" y="6220392"/>
            <a:ext cx="1040914" cy="396257"/>
          </a:xfrm>
          <a:prstGeom prst="rect">
            <a:avLst/>
          </a:prstGeom>
        </p:spPr>
      </p:pic>
    </p:spTree>
    <p:extLst>
      <p:ext uri="{BB962C8B-B14F-4D97-AF65-F5344CB8AC3E}">
        <p14:creationId xmlns:p14="http://schemas.microsoft.com/office/powerpoint/2010/main" val="1054009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F9FDE6-2328-4CC3-BF73-642D1ADBB336}"/>
              </a:ext>
            </a:extLst>
          </p:cNvPr>
          <p:cNvSpPr>
            <a:spLocks noGrp="1"/>
          </p:cNvSpPr>
          <p:nvPr>
            <p:ph type="title"/>
          </p:nvPr>
        </p:nvSpPr>
        <p:spPr/>
        <p:txBody>
          <a:bodyPr>
            <a:normAutofit/>
          </a:bodyPr>
          <a:lstStyle/>
          <a:p>
            <a:r>
              <a:rPr lang="fr-BE" sz="3200" dirty="0"/>
              <a:t>Mise en œuvre Made </a:t>
            </a:r>
            <a:r>
              <a:rPr lang="fr-BE" sz="3200" dirty="0" err="1"/>
              <a:t>Different</a:t>
            </a:r>
            <a:r>
              <a:rPr lang="fr-BE" sz="3200" dirty="0"/>
              <a:t> - Wallonie</a:t>
            </a:r>
          </a:p>
        </p:txBody>
      </p:sp>
      <p:sp>
        <p:nvSpPr>
          <p:cNvPr id="9" name="Espace réservé du texte 8">
            <a:extLst>
              <a:ext uri="{FF2B5EF4-FFF2-40B4-BE49-F238E27FC236}">
                <a16:creationId xmlns:a16="http://schemas.microsoft.com/office/drawing/2014/main" id="{5869796E-53DC-47DB-87B7-EB38EBF6E068}"/>
              </a:ext>
            </a:extLst>
          </p:cNvPr>
          <p:cNvSpPr>
            <a:spLocks noGrp="1"/>
          </p:cNvSpPr>
          <p:nvPr>
            <p:ph type="body" sz="quarter" idx="13"/>
          </p:nvPr>
        </p:nvSpPr>
        <p:spPr>
          <a:xfrm>
            <a:off x="415159" y="2979487"/>
            <a:ext cx="8229600" cy="3400294"/>
          </a:xfrm>
        </p:spPr>
        <p:txBody>
          <a:bodyPr/>
          <a:lstStyle/>
          <a:p>
            <a:pPr marL="285750" indent="-285750">
              <a:buBlip>
                <a:blip r:embed="rId2"/>
              </a:buBlip>
            </a:pPr>
            <a:r>
              <a:rPr lang="fr-BE" dirty="0">
                <a:solidFill>
                  <a:schemeClr val="accent1">
                    <a:lumMod val="50000"/>
                  </a:schemeClr>
                </a:solidFill>
              </a:rPr>
              <a:t>Rencontre des entreprises et organisation de scan « Numérique »</a:t>
            </a:r>
          </a:p>
          <a:p>
            <a:pPr marL="742950" lvl="1" indent="-285750">
              <a:buBlip>
                <a:blip r:embed="rId3"/>
              </a:buBlip>
            </a:pPr>
            <a:r>
              <a:rPr lang="fr-BE" dirty="0">
                <a:solidFill>
                  <a:schemeClr val="accent1">
                    <a:lumMod val="50000"/>
                  </a:schemeClr>
                </a:solidFill>
              </a:rPr>
              <a:t>Se situer sur les 7 transformations</a:t>
            </a:r>
          </a:p>
          <a:p>
            <a:pPr marL="742950" lvl="1" indent="-285750">
              <a:buBlip>
                <a:blip r:embed="rId3"/>
              </a:buBlip>
            </a:pPr>
            <a:r>
              <a:rPr lang="fr-BE" dirty="0">
                <a:solidFill>
                  <a:schemeClr val="accent1">
                    <a:lumMod val="50000"/>
                  </a:schemeClr>
                </a:solidFill>
              </a:rPr>
              <a:t>Diagnostic on line</a:t>
            </a:r>
          </a:p>
          <a:p>
            <a:pPr marL="742950" lvl="1" indent="-285750">
              <a:buBlip>
                <a:blip r:embed="rId3"/>
              </a:buBlip>
            </a:pPr>
            <a:r>
              <a:rPr lang="fr-BE" dirty="0">
                <a:solidFill>
                  <a:schemeClr val="accent1">
                    <a:lumMod val="50000"/>
                  </a:schemeClr>
                </a:solidFill>
              </a:rPr>
              <a:t>Scan approfondi</a:t>
            </a:r>
          </a:p>
          <a:p>
            <a:pPr marL="742950" lvl="1" indent="-285750">
              <a:buBlip>
                <a:blip r:embed="rId3"/>
              </a:buBlip>
            </a:pPr>
            <a:r>
              <a:rPr lang="fr-BE" dirty="0">
                <a:solidFill>
                  <a:schemeClr val="accent1">
                    <a:lumMod val="50000"/>
                  </a:schemeClr>
                </a:solidFill>
              </a:rPr>
              <a:t>Identifier les priorités</a:t>
            </a:r>
          </a:p>
          <a:p>
            <a:pPr marL="285750" indent="-285750">
              <a:buBlip>
                <a:blip r:embed="rId2"/>
              </a:buBlip>
            </a:pPr>
            <a:r>
              <a:rPr lang="fr-BE" dirty="0">
                <a:solidFill>
                  <a:schemeClr val="accent1">
                    <a:lumMod val="50000"/>
                  </a:schemeClr>
                </a:solidFill>
              </a:rPr>
              <a:t>Décider d’entamer un parcours de transformation</a:t>
            </a:r>
          </a:p>
          <a:p>
            <a:pPr marL="742950" lvl="1" indent="-285750">
              <a:buBlip>
                <a:blip r:embed="rId3"/>
              </a:buBlip>
            </a:pPr>
            <a:r>
              <a:rPr lang="fr-BE" dirty="0">
                <a:solidFill>
                  <a:schemeClr val="accent1">
                    <a:lumMod val="50000"/>
                  </a:schemeClr>
                </a:solidFill>
              </a:rPr>
              <a:t>Choisir un expert</a:t>
            </a:r>
          </a:p>
          <a:p>
            <a:pPr marL="742950" lvl="1" indent="-285750">
              <a:buBlip>
                <a:blip r:embed="rId3"/>
              </a:buBlip>
            </a:pPr>
            <a:r>
              <a:rPr lang="fr-BE" dirty="0">
                <a:solidFill>
                  <a:schemeClr val="accent1">
                    <a:lumMod val="50000"/>
                  </a:schemeClr>
                </a:solidFill>
              </a:rPr>
              <a:t>Réalisation</a:t>
            </a:r>
          </a:p>
          <a:p>
            <a:pPr marL="742950" lvl="1" indent="-285750">
              <a:buBlip>
                <a:blip r:embed="rId3"/>
              </a:buBlip>
            </a:pPr>
            <a:r>
              <a:rPr lang="fr-BE" dirty="0">
                <a:solidFill>
                  <a:schemeClr val="accent1">
                    <a:lumMod val="50000"/>
                  </a:schemeClr>
                </a:solidFill>
              </a:rPr>
              <a:t>Evaluation</a:t>
            </a:r>
          </a:p>
          <a:p>
            <a:pPr marL="285750" indent="-285750">
              <a:buBlip>
                <a:blip r:embed="rId2"/>
              </a:buBlip>
            </a:pPr>
            <a:r>
              <a:rPr lang="fr-BE" dirty="0" err="1">
                <a:solidFill>
                  <a:schemeClr val="accent1">
                    <a:lumMod val="50000"/>
                  </a:schemeClr>
                </a:solidFill>
              </a:rPr>
              <a:t>Award</a:t>
            </a:r>
            <a:r>
              <a:rPr lang="fr-BE" dirty="0">
                <a:solidFill>
                  <a:schemeClr val="accent1">
                    <a:lumMod val="50000"/>
                  </a:schemeClr>
                </a:solidFill>
              </a:rPr>
              <a:t> !</a:t>
            </a:r>
          </a:p>
          <a:p>
            <a:pPr marL="285750" indent="-285750">
              <a:buBlip>
                <a:blip r:embed="rId2"/>
              </a:buBlip>
            </a:pPr>
            <a:endParaRPr lang="fr-BE" dirty="0"/>
          </a:p>
        </p:txBody>
      </p:sp>
      <p:pic>
        <p:nvPicPr>
          <p:cNvPr id="6" name="Image 5">
            <a:extLst>
              <a:ext uri="{FF2B5EF4-FFF2-40B4-BE49-F238E27FC236}">
                <a16:creationId xmlns:a16="http://schemas.microsoft.com/office/drawing/2014/main" id="{A266CCFD-26D5-410D-AA71-F233491415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283" y="2094271"/>
            <a:ext cx="1551578" cy="525064"/>
          </a:xfrm>
          <a:prstGeom prst="rect">
            <a:avLst/>
          </a:prstGeom>
        </p:spPr>
      </p:pic>
      <p:sp>
        <p:nvSpPr>
          <p:cNvPr id="7" name="Croix 6">
            <a:extLst>
              <a:ext uri="{FF2B5EF4-FFF2-40B4-BE49-F238E27FC236}">
                <a16:creationId xmlns:a16="http://schemas.microsoft.com/office/drawing/2014/main" id="{D076C545-FCDA-44CD-856E-F4C613F7F500}"/>
              </a:ext>
            </a:extLst>
          </p:cNvPr>
          <p:cNvSpPr/>
          <p:nvPr/>
        </p:nvSpPr>
        <p:spPr>
          <a:xfrm>
            <a:off x="2543503" y="2233448"/>
            <a:ext cx="268014" cy="246993"/>
          </a:xfrm>
          <a:prstGeom prst="plus">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026" name="Picture 2" descr="https://www.fevia.be/sites/fevia/files/styles/wysiwyg_12col/public/media/afbeeldingen/logos/fevia-logo-wa-srgb.jpg?itok=q-hZi4fT">
            <a:extLst>
              <a:ext uri="{FF2B5EF4-FFF2-40B4-BE49-F238E27FC236}">
                <a16:creationId xmlns:a16="http://schemas.microsoft.com/office/drawing/2014/main" id="{DB2E5FE7-7B3E-4A68-80A8-68DEB1848A2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1724" y="1653924"/>
            <a:ext cx="1405758" cy="1405758"/>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a:extLst>
              <a:ext uri="{FF2B5EF4-FFF2-40B4-BE49-F238E27FC236}">
                <a16:creationId xmlns:a16="http://schemas.microsoft.com/office/drawing/2014/main" id="{E9007FD9-51FB-4A5D-BD8D-1FA1BBA4E651}"/>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021724" y="5661280"/>
            <a:ext cx="873672" cy="970747"/>
          </a:xfrm>
          <a:prstGeom prst="rect">
            <a:avLst/>
          </a:prstGeom>
        </p:spPr>
      </p:pic>
      <p:pic>
        <p:nvPicPr>
          <p:cNvPr id="14" name="Espace réservé du contenu 6">
            <a:extLst>
              <a:ext uri="{FF2B5EF4-FFF2-40B4-BE49-F238E27FC236}">
                <a16:creationId xmlns:a16="http://schemas.microsoft.com/office/drawing/2014/main" id="{75673039-A357-4F0C-B90C-EA8C5845EA4E}"/>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5003894" y="2155416"/>
            <a:ext cx="1953345" cy="463919"/>
          </a:xfrm>
          <a:prstGeom prst="rect">
            <a:avLst/>
          </a:prstGeom>
        </p:spPr>
      </p:pic>
    </p:spTree>
    <p:extLst>
      <p:ext uri="{BB962C8B-B14F-4D97-AF65-F5344CB8AC3E}">
        <p14:creationId xmlns:p14="http://schemas.microsoft.com/office/powerpoint/2010/main" val="989410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BE" sz="3200" dirty="0" err="1"/>
              <a:t>Factory</a:t>
            </a:r>
            <a:r>
              <a:rPr lang="nl-BE" sz="3200" dirty="0"/>
              <a:t> of </a:t>
            </a:r>
            <a:r>
              <a:rPr lang="nl-BE" sz="3200" dirty="0" err="1"/>
              <a:t>the</a:t>
            </a:r>
            <a:r>
              <a:rPr lang="nl-BE" sz="3200" dirty="0"/>
              <a:t> </a:t>
            </a:r>
            <a:r>
              <a:rPr lang="nl-BE" sz="3200" dirty="0" err="1"/>
              <a:t>Future</a:t>
            </a:r>
            <a:r>
              <a:rPr lang="nl-BE" sz="3200" dirty="0"/>
              <a:t> - Vlaanderen</a:t>
            </a:r>
          </a:p>
        </p:txBody>
      </p:sp>
      <p:pic>
        <p:nvPicPr>
          <p:cNvPr id="8" name="Flanders_Food_CMYK.pdf">
            <a:extLst>
              <a:ext uri="{FF2B5EF4-FFF2-40B4-BE49-F238E27FC236}">
                <a16:creationId xmlns:a16="http://schemas.microsoft.com/office/drawing/2014/main" id="{22DB876D-970A-4787-B192-808AC2A08D5C}"/>
              </a:ext>
            </a:extLst>
          </p:cNvPr>
          <p:cNvPicPr/>
          <p:nvPr/>
        </p:nvPicPr>
        <p:blipFill>
          <a:blip r:embed="rId3">
            <a:extLst/>
          </a:blip>
          <a:stretch>
            <a:fillRect/>
          </a:stretch>
        </p:blipFill>
        <p:spPr>
          <a:xfrm>
            <a:off x="431216" y="1521977"/>
            <a:ext cx="1796977" cy="926933"/>
          </a:xfrm>
          <a:prstGeom prst="rect">
            <a:avLst/>
          </a:prstGeom>
          <a:ln w="12700">
            <a:miter lim="400000"/>
          </a:ln>
        </p:spPr>
      </p:pic>
      <p:pic>
        <p:nvPicPr>
          <p:cNvPr id="9" name="Picture 8" descr="https://www.fevia.be/sites/fevia/files/media/afbeeldingen/logos/fevia/fevia-download-logo-vl-srgb.png">
            <a:extLst>
              <a:ext uri="{FF2B5EF4-FFF2-40B4-BE49-F238E27FC236}">
                <a16:creationId xmlns:a16="http://schemas.microsoft.com/office/drawing/2014/main" id="{DBA9AC09-4EC0-4113-ABE3-586607C0716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5742" y="1161574"/>
            <a:ext cx="1671424" cy="16714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E:\PPT Factories\tiffs\balk_voor_ppt.tif">
            <a:extLst>
              <a:ext uri="{FF2B5EF4-FFF2-40B4-BE49-F238E27FC236}">
                <a16:creationId xmlns:a16="http://schemas.microsoft.com/office/drawing/2014/main" id="{F4DBC39F-ABEA-4DA1-9DA9-540B2F49632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041233"/>
            <a:ext cx="6879470" cy="8460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6306488-9717-48A0-AAC9-710AB62953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3047" y="4532117"/>
            <a:ext cx="2190750" cy="1285875"/>
          </a:xfrm>
          <a:prstGeom prst="rect">
            <a:avLst/>
          </a:prstGeom>
        </p:spPr>
      </p:pic>
      <p:pic>
        <p:nvPicPr>
          <p:cNvPr id="6" name="Picture 5">
            <a:extLst>
              <a:ext uri="{FF2B5EF4-FFF2-40B4-BE49-F238E27FC236}">
                <a16:creationId xmlns:a16="http://schemas.microsoft.com/office/drawing/2014/main" id="{9FECFD77-CA24-4B4E-9B96-DB353CDCEA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0583" y="2815115"/>
            <a:ext cx="2544928" cy="1493762"/>
          </a:xfrm>
          <a:prstGeom prst="rect">
            <a:avLst/>
          </a:prstGeom>
        </p:spPr>
      </p:pic>
      <p:pic>
        <p:nvPicPr>
          <p:cNvPr id="12" name="Picture 11">
            <a:extLst>
              <a:ext uri="{FF2B5EF4-FFF2-40B4-BE49-F238E27FC236}">
                <a16:creationId xmlns:a16="http://schemas.microsoft.com/office/drawing/2014/main" id="{937F67B7-1FAB-4561-88BB-D9FF82FCC4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05742" y="2699331"/>
            <a:ext cx="3747455" cy="2199593"/>
          </a:xfrm>
          <a:prstGeom prst="rect">
            <a:avLst/>
          </a:prstGeom>
        </p:spPr>
      </p:pic>
    </p:spTree>
    <p:extLst>
      <p:ext uri="{BB962C8B-B14F-4D97-AF65-F5344CB8AC3E}">
        <p14:creationId xmlns:p14="http://schemas.microsoft.com/office/powerpoint/2010/main" val="2520965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40963878"/>
      </p:ext>
    </p:extLst>
  </p:cSld>
  <p:clrMapOvr>
    <a:masterClrMapping/>
  </p:clrMapOvr>
</p:sld>
</file>

<file path=ppt/theme/theme1.xml><?xml version="1.0" encoding="utf-8"?>
<a:theme xmlns:a="http://schemas.openxmlformats.org/drawingml/2006/main" name="0_Flanders' FOOD 3.0">
  <a:themeElements>
    <a:clrScheme name="Flanders' FOOD 3.0">
      <a:dk1>
        <a:srgbClr val="4C7235"/>
      </a:dk1>
      <a:lt1>
        <a:srgbClr val="FFFFFF"/>
      </a:lt1>
      <a:dk2>
        <a:srgbClr val="1D8C87"/>
      </a:dk2>
      <a:lt2>
        <a:srgbClr val="E7E7E7"/>
      </a:lt2>
      <a:accent1>
        <a:srgbClr val="4C7235"/>
      </a:accent1>
      <a:accent2>
        <a:srgbClr val="AAD039"/>
      </a:accent2>
      <a:accent3>
        <a:srgbClr val="1D8C87"/>
      </a:accent3>
      <a:accent4>
        <a:srgbClr val="338A47"/>
      </a:accent4>
      <a:accent5>
        <a:srgbClr val="5BB37E"/>
      </a:accent5>
      <a:accent6>
        <a:srgbClr val="E7E7E7"/>
      </a:accent6>
      <a:hlink>
        <a:srgbClr val="1D8C87"/>
      </a:hlink>
      <a:folHlink>
        <a:srgbClr val="5BB37E"/>
      </a:folHlink>
    </a:clrScheme>
    <a:fontScheme name="Custom 2">
      <a:majorFont>
        <a:latin typeface="Tw Cen MT Condensed"/>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lnDef>
    <a:txDef>
      <a:spPr>
        <a:noFill/>
      </a:spPr>
      <a:bodyPr wrap="square" rtlCol="0">
        <a:spAutoFit/>
      </a:bodyPr>
      <a:lstStyle>
        <a:defPPr algn="r">
          <a:defRPr sz="8800" dirty="0" err="1" smtClean="0">
            <a:solidFill>
              <a:srgbClr val="4C7235"/>
            </a:solidFill>
            <a:latin typeface="Arial" panose="020B0604020202020204" pitchFamily="34" charset="0"/>
            <a:cs typeface="Arial" panose="020B0604020202020204"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F3.0 Template PPT" id="{E6E8DD72-8D45-4542-BDAB-64E4131D8EA9}" vid="{C4036EB7-A3CA-44D4-B069-37A6414660A2}"/>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a_Flanders' FOOD 3.0">
  <a:themeElements>
    <a:clrScheme name="Flanders' FOOD 3.0">
      <a:dk1>
        <a:srgbClr val="4C7235"/>
      </a:dk1>
      <a:lt1>
        <a:srgbClr val="FFFFFF"/>
      </a:lt1>
      <a:dk2>
        <a:srgbClr val="1D8C87"/>
      </a:dk2>
      <a:lt2>
        <a:srgbClr val="E7E7E7"/>
      </a:lt2>
      <a:accent1>
        <a:srgbClr val="4C7235"/>
      </a:accent1>
      <a:accent2>
        <a:srgbClr val="AAD039"/>
      </a:accent2>
      <a:accent3>
        <a:srgbClr val="1D8C87"/>
      </a:accent3>
      <a:accent4>
        <a:srgbClr val="338A47"/>
      </a:accent4>
      <a:accent5>
        <a:srgbClr val="5BB37E"/>
      </a:accent5>
      <a:accent6>
        <a:srgbClr val="E7E7E7"/>
      </a:accent6>
      <a:hlink>
        <a:srgbClr val="1D8C87"/>
      </a:hlink>
      <a:folHlink>
        <a:srgbClr val="5BB37E"/>
      </a:folHlink>
    </a:clrScheme>
    <a:fontScheme name="Custom 2">
      <a:majorFont>
        <a:latin typeface="Tw Cen MT Condensed"/>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lnDef>
    <a:txDef>
      <a:spPr/>
      <a:bodyPr/>
      <a:lstStyle>
        <a:defPPr marL="342900" indent="-342900">
          <a:buClr>
            <a:schemeClr val="accent2"/>
          </a:buClr>
          <a:buSzPct val="110000"/>
          <a:buFont typeface="Arial Narrow" panose="020B0606020202030204" pitchFamily="34" charset="0"/>
          <a:buChar char="■"/>
          <a:defRPr sz="2800" dirty="0" err="1" smtClean="0">
            <a:solidFill>
              <a:schemeClr val="accent1"/>
            </a:solidFill>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F3.0 Template PPT" id="{E6E8DD72-8D45-4542-BDAB-64E4131D8EA9}" vid="{4153086A-F7C7-4DD6-BA76-E555CA6F3288}"/>
    </a:ext>
  </a:extLst>
</a:theme>
</file>

<file path=ppt/theme/theme3.xml><?xml version="1.0" encoding="utf-8"?>
<a:theme xmlns:a="http://schemas.openxmlformats.org/drawingml/2006/main" name="1b_Flanders' FOOD 3.0">
  <a:themeElements>
    <a:clrScheme name="Flanders' FOOD 3.0">
      <a:dk1>
        <a:srgbClr val="4C7235"/>
      </a:dk1>
      <a:lt1>
        <a:srgbClr val="FFFFFF"/>
      </a:lt1>
      <a:dk2>
        <a:srgbClr val="1D8C87"/>
      </a:dk2>
      <a:lt2>
        <a:srgbClr val="E7E7E7"/>
      </a:lt2>
      <a:accent1>
        <a:srgbClr val="4C7235"/>
      </a:accent1>
      <a:accent2>
        <a:srgbClr val="AAD039"/>
      </a:accent2>
      <a:accent3>
        <a:srgbClr val="1D8C87"/>
      </a:accent3>
      <a:accent4>
        <a:srgbClr val="338A47"/>
      </a:accent4>
      <a:accent5>
        <a:srgbClr val="5BB37E"/>
      </a:accent5>
      <a:accent6>
        <a:srgbClr val="E7E7E7"/>
      </a:accent6>
      <a:hlink>
        <a:srgbClr val="1D8C87"/>
      </a:hlink>
      <a:folHlink>
        <a:srgbClr val="5BB37E"/>
      </a:folHlink>
    </a:clrScheme>
    <a:fontScheme name="Custom 2">
      <a:majorFont>
        <a:latin typeface="Tw Cen MT Condensed"/>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F3.0 Template PPT" id="{E6E8DD72-8D45-4542-BDAB-64E4131D8EA9}" vid="{43EE201A-A011-4F5F-9C70-01AB999F970E}"/>
    </a:ext>
  </a:extLst>
</a:theme>
</file>

<file path=ppt/theme/theme4.xml><?xml version="1.0" encoding="utf-8"?>
<a:theme xmlns:a="http://schemas.openxmlformats.org/drawingml/2006/main" name="2a_Flanders' FOOD 3.0">
  <a:themeElements>
    <a:clrScheme name="Flanders' FOOD 3.0">
      <a:dk1>
        <a:srgbClr val="4C7235"/>
      </a:dk1>
      <a:lt1>
        <a:srgbClr val="FFFFFF"/>
      </a:lt1>
      <a:dk2>
        <a:srgbClr val="1D8C87"/>
      </a:dk2>
      <a:lt2>
        <a:srgbClr val="E7E7E7"/>
      </a:lt2>
      <a:accent1>
        <a:srgbClr val="4C7235"/>
      </a:accent1>
      <a:accent2>
        <a:srgbClr val="AAD039"/>
      </a:accent2>
      <a:accent3>
        <a:srgbClr val="1D8C87"/>
      </a:accent3>
      <a:accent4>
        <a:srgbClr val="338A47"/>
      </a:accent4>
      <a:accent5>
        <a:srgbClr val="5BB37E"/>
      </a:accent5>
      <a:accent6>
        <a:srgbClr val="E7E7E7"/>
      </a:accent6>
      <a:hlink>
        <a:srgbClr val="1D8C87"/>
      </a:hlink>
      <a:folHlink>
        <a:srgbClr val="5BB37E"/>
      </a:folHlink>
    </a:clrScheme>
    <a:fontScheme name="Custom 2">
      <a:majorFont>
        <a:latin typeface="Tw Cen MT Condensed"/>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lnDef>
    <a:txDef>
      <a:spPr>
        <a:ln w="12700">
          <a:miter lim="400000"/>
        </a:ln>
        <a:extLst>
          <a:ext uri="{C572A759-6A51-4108-AA02-DFA0A04FC94B}">
            <ma14:wrappingTextBoxFlag xmlns:ma14="http://schemas.microsoft.com/office/mac/drawingml/2011/main" xmlns="" xmlns:p="http://schemas.openxmlformats.org/presentationml/2006/main" xmlns:r="http://schemas.openxmlformats.org/officeDocument/2006/relationships" val="1"/>
          </a:ext>
        </a:extLst>
      </a:spPr>
      <a:bodyPr lIns="0" tIns="0" rIns="0" bIns="0" anchor="ctr">
        <a:normAutofit/>
      </a:bodyPr>
      <a:lstStyle>
        <a:defPPr>
          <a:defRPr sz="4000" b="1" cap="all" dirty="0" smtClean="0">
            <a:solidFill>
              <a:srgbClr val="4C7235"/>
            </a:solidFill>
            <a:latin typeface="+mn-lt"/>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F3.0 Template PPT" id="{E6E8DD72-8D45-4542-BDAB-64E4131D8EA9}" vid="{47998F51-7DA8-4A28-9E53-8F41A62ECEC4}"/>
    </a:ext>
  </a:extLst>
</a:theme>
</file>

<file path=ppt/theme/theme5.xml><?xml version="1.0" encoding="utf-8"?>
<a:theme xmlns:a="http://schemas.openxmlformats.org/drawingml/2006/main" name="2b_Flanders' FOOD 3.0">
  <a:themeElements>
    <a:clrScheme name="Flanders' FOOD 3.0">
      <a:dk1>
        <a:srgbClr val="4C7235"/>
      </a:dk1>
      <a:lt1>
        <a:srgbClr val="FFFFFF"/>
      </a:lt1>
      <a:dk2>
        <a:srgbClr val="1D8C87"/>
      </a:dk2>
      <a:lt2>
        <a:srgbClr val="E7E7E7"/>
      </a:lt2>
      <a:accent1>
        <a:srgbClr val="4C7235"/>
      </a:accent1>
      <a:accent2>
        <a:srgbClr val="AAD039"/>
      </a:accent2>
      <a:accent3>
        <a:srgbClr val="1D8C87"/>
      </a:accent3>
      <a:accent4>
        <a:srgbClr val="338A47"/>
      </a:accent4>
      <a:accent5>
        <a:srgbClr val="5BB37E"/>
      </a:accent5>
      <a:accent6>
        <a:srgbClr val="E7E7E7"/>
      </a:accent6>
      <a:hlink>
        <a:srgbClr val="1D8C87"/>
      </a:hlink>
      <a:folHlink>
        <a:srgbClr val="5BB37E"/>
      </a:folHlink>
    </a:clrScheme>
    <a:fontScheme name="Custom 2">
      <a:majorFont>
        <a:latin typeface="Tw Cen MT Condensed"/>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F3.0 Template PPT" id="{E6E8DD72-8D45-4542-BDAB-64E4131D8EA9}" vid="{25275D3B-645D-425E-BA98-24206E4AEB68}"/>
    </a:ext>
  </a:extLst>
</a:theme>
</file>

<file path=ppt/theme/theme6.xml><?xml version="1.0" encoding="utf-8"?>
<a:theme xmlns:a="http://schemas.openxmlformats.org/drawingml/2006/main" name="3_Flanders' FOOD 3.0">
  <a:themeElements>
    <a:clrScheme name="Flanders' FOOD 3.0">
      <a:dk1>
        <a:srgbClr val="4C7235"/>
      </a:dk1>
      <a:lt1>
        <a:srgbClr val="FFFFFF"/>
      </a:lt1>
      <a:dk2>
        <a:srgbClr val="1D8C87"/>
      </a:dk2>
      <a:lt2>
        <a:srgbClr val="E7E7E7"/>
      </a:lt2>
      <a:accent1>
        <a:srgbClr val="4C7235"/>
      </a:accent1>
      <a:accent2>
        <a:srgbClr val="AAD039"/>
      </a:accent2>
      <a:accent3>
        <a:srgbClr val="1D8C87"/>
      </a:accent3>
      <a:accent4>
        <a:srgbClr val="338A47"/>
      </a:accent4>
      <a:accent5>
        <a:srgbClr val="5BB37E"/>
      </a:accent5>
      <a:accent6>
        <a:srgbClr val="E7E7E7"/>
      </a:accent6>
      <a:hlink>
        <a:srgbClr val="1D8C87"/>
      </a:hlink>
      <a:folHlink>
        <a:srgbClr val="5BB37E"/>
      </a:folHlink>
    </a:clrScheme>
    <a:fontScheme name="Custom 2">
      <a:majorFont>
        <a:latin typeface="Tw Cen MT Condensed"/>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lnDef>
    <a:txDef>
      <a:spPr/>
      <a:bodyPr/>
      <a:lstStyle>
        <a:defPPr marL="342900" indent="-342900">
          <a:buClr>
            <a:schemeClr val="accent2"/>
          </a:buClr>
          <a:buSzPct val="110000"/>
          <a:buFont typeface="Arial Narrow" panose="020B0606020202030204" pitchFamily="34" charset="0"/>
          <a:buChar char="■"/>
          <a:defRPr sz="2800" dirty="0" err="1" smtClean="0">
            <a:solidFill>
              <a:schemeClr val="accent1"/>
            </a:solidFill>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F3.0 Template PPT" id="{E6E8DD72-8D45-4542-BDAB-64E4131D8EA9}" vid="{6B3A4E41-B694-4A19-BDB8-4C3338CF64D8}"/>
    </a:ext>
  </a:extLst>
</a:theme>
</file>

<file path=ppt/theme/theme7.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Flanders' FOOD 3.0 - PPT Template Light">
  <a:themeElements>
    <a:clrScheme name="Flanders' FOOD 3.0">
      <a:dk1>
        <a:srgbClr val="4C7235"/>
      </a:dk1>
      <a:lt1>
        <a:srgbClr val="FFFFFF"/>
      </a:lt1>
      <a:dk2>
        <a:srgbClr val="1D8C87"/>
      </a:dk2>
      <a:lt2>
        <a:srgbClr val="E7E7E7"/>
      </a:lt2>
      <a:accent1>
        <a:srgbClr val="4C7235"/>
      </a:accent1>
      <a:accent2>
        <a:srgbClr val="AAD039"/>
      </a:accent2>
      <a:accent3>
        <a:srgbClr val="1D8C87"/>
      </a:accent3>
      <a:accent4>
        <a:srgbClr val="338A47"/>
      </a:accent4>
      <a:accent5>
        <a:srgbClr val="5BB37E"/>
      </a:accent5>
      <a:accent6>
        <a:srgbClr val="E7E7E7"/>
      </a:accent6>
      <a:hlink>
        <a:srgbClr val="1D8C87"/>
      </a:hlink>
      <a:folHlink>
        <a:srgbClr val="5BB37E"/>
      </a:folHlink>
    </a:clrScheme>
    <a:fontScheme name="Custom 2">
      <a:majorFont>
        <a:latin typeface="Tw Cen MT Condensed"/>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lnDef>
    <a:txDef>
      <a:spPr>
        <a:noFill/>
      </a:spPr>
      <a:bodyPr wrap="square" rtlCol="0">
        <a:spAutoFit/>
      </a:bodyPr>
      <a:lstStyle>
        <a:defPPr algn="r">
          <a:defRPr sz="8800" dirty="0" err="1" smtClean="0">
            <a:solidFill>
              <a:srgbClr val="4C7235"/>
            </a:solidFill>
            <a:latin typeface="Arial" panose="020B0604020202020204" pitchFamily="34" charset="0"/>
            <a:cs typeface="Arial" panose="020B0604020202020204"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F 3.0 - PPT templat Light Version_V2.potx" id="{A509FE16-B36D-4776-B972-E159F92BC85A}" vid="{52AAB0D6-3C1C-4977-87FA-7F403556E4C9}"/>
    </a:ext>
  </a:extLst>
</a:theme>
</file>

<file path=ppt/theme/theme9.xml><?xml version="1.0" encoding="utf-8"?>
<a:theme xmlns:a="http://schemas.openxmlformats.org/drawingml/2006/main" name="1_1a_Flanders' FOOD 3.0">
  <a:themeElements>
    <a:clrScheme name="Flanders' FOOD 3.0">
      <a:dk1>
        <a:srgbClr val="4C7235"/>
      </a:dk1>
      <a:lt1>
        <a:srgbClr val="FFFFFF"/>
      </a:lt1>
      <a:dk2>
        <a:srgbClr val="1D8C87"/>
      </a:dk2>
      <a:lt2>
        <a:srgbClr val="E7E7E7"/>
      </a:lt2>
      <a:accent1>
        <a:srgbClr val="4C7235"/>
      </a:accent1>
      <a:accent2>
        <a:srgbClr val="AAD039"/>
      </a:accent2>
      <a:accent3>
        <a:srgbClr val="1D8C87"/>
      </a:accent3>
      <a:accent4>
        <a:srgbClr val="338A47"/>
      </a:accent4>
      <a:accent5>
        <a:srgbClr val="5BB37E"/>
      </a:accent5>
      <a:accent6>
        <a:srgbClr val="E7E7E7"/>
      </a:accent6>
      <a:hlink>
        <a:srgbClr val="1D8C87"/>
      </a:hlink>
      <a:folHlink>
        <a:srgbClr val="5BB37E"/>
      </a:folHlink>
    </a:clrScheme>
    <a:fontScheme name="Custom 2">
      <a:majorFont>
        <a:latin typeface="Tw Cen MT Condensed"/>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lnDef>
    <a:txDef>
      <a:spPr/>
      <a:bodyPr/>
      <a:lstStyle>
        <a:defPPr marL="342900" indent="-342900">
          <a:buClr>
            <a:schemeClr val="accent2"/>
          </a:buClr>
          <a:buSzPct val="110000"/>
          <a:buFont typeface="Arial Narrow" panose="020B0606020202030204" pitchFamily="34" charset="0"/>
          <a:buChar char="■"/>
          <a:defRPr sz="2800" dirty="0" err="1" smtClean="0">
            <a:solidFill>
              <a:schemeClr val="accent1"/>
            </a:solidFill>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F 3.0 - PPT templat Light Version_V2.potx" id="{A509FE16-B36D-4776-B972-E159F92BC85A}" vid="{976EC9A9-C957-426C-9EC7-6AAC7A72E181}"/>
    </a:ext>
  </a:extLst>
</a:theme>
</file>

<file path=docProps/app.xml><?xml version="1.0" encoding="utf-8"?>
<Properties xmlns="http://schemas.openxmlformats.org/officeDocument/2006/extended-properties" xmlns:vt="http://schemas.openxmlformats.org/officeDocument/2006/docPropsVTypes">
  <Template>FF3.0 Template PPT</Template>
  <TotalTime>7811</TotalTime>
  <Words>888</Words>
  <Application>Microsoft Office PowerPoint</Application>
  <PresentationFormat>On-screen Show (4:3)</PresentationFormat>
  <Paragraphs>264</Paragraphs>
  <Slides>31</Slides>
  <Notes>21</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31</vt:i4>
      </vt:variant>
    </vt:vector>
  </HeadingPairs>
  <TitlesOfParts>
    <vt:vector size="49" baseType="lpstr">
      <vt:lpstr>ＭＳ Ｐゴシック</vt:lpstr>
      <vt:lpstr>Arial</vt:lpstr>
      <vt:lpstr>Arial Narrow</vt:lpstr>
      <vt:lpstr>Calibri</vt:lpstr>
      <vt:lpstr>Calibri Light</vt:lpstr>
      <vt:lpstr>Cambria</vt:lpstr>
      <vt:lpstr>Tw Cen MT Condensed</vt:lpstr>
      <vt:lpstr>Verdana</vt:lpstr>
      <vt:lpstr>Wingdings</vt:lpstr>
      <vt:lpstr>0_Flanders' FOOD 3.0</vt:lpstr>
      <vt:lpstr>1a_Flanders' FOOD 3.0</vt:lpstr>
      <vt:lpstr>1b_Flanders' FOOD 3.0</vt:lpstr>
      <vt:lpstr>2a_Flanders' FOOD 3.0</vt:lpstr>
      <vt:lpstr>2b_Flanders' FOOD 3.0</vt:lpstr>
      <vt:lpstr>3_Flanders' FOOD 3.0</vt:lpstr>
      <vt:lpstr>Thème Office</vt:lpstr>
      <vt:lpstr>Flanders' FOOD 3.0 - PPT Template Light</vt:lpstr>
      <vt:lpstr>1_1a_Flanders' FOOD 3.0</vt:lpstr>
      <vt:lpstr>HOw can we keep our Belgian Food Industry Future proof? </vt:lpstr>
      <vt:lpstr>AgriFood in a changing world</vt:lpstr>
      <vt:lpstr>A connected environment</vt:lpstr>
      <vt:lpstr>Made Different – Factories of the Future</vt:lpstr>
      <vt:lpstr>PowerPoint Presentation</vt:lpstr>
      <vt:lpstr>PowerPoint Presentation</vt:lpstr>
      <vt:lpstr>Mise en œuvre Made Different - Wallonie</vt:lpstr>
      <vt:lpstr>Factory of the Future - Vlaanderen</vt:lpstr>
      <vt:lpstr>PowerPoint Presentation</vt:lpstr>
      <vt:lpstr>PowerPoint Presentation</vt:lpstr>
      <vt:lpstr>Continuité Numérique</vt:lpstr>
      <vt:lpstr>Priorité pour l’industrie alimentaire</vt:lpstr>
      <vt:lpstr>Numérique  Human Centered!</vt:lpstr>
      <vt:lpstr>    Voedingsindustrie 4.0 ?</vt:lpstr>
      <vt:lpstr>Economische drivers voor de toekomst- strategie voor een speerpuntcluster rond voeding</vt:lpstr>
      <vt:lpstr>Innovatie strategie van de voedingsindustrie op weg naar 2030</vt:lpstr>
      <vt:lpstr>Programs for research &amp; innovation </vt:lpstr>
      <vt:lpstr>Resilient &amp; sustainable AGRIFOODsystem</vt:lpstr>
      <vt:lpstr>World class food production</vt:lpstr>
      <vt:lpstr>Personalized Food Products &amp; Healthy Diets</vt:lpstr>
      <vt:lpstr>Slimme fabriek</vt:lpstr>
      <vt:lpstr>Slimme fabriek: digitalisatie</vt:lpstr>
      <vt:lpstr>Acties Flanders’ FOOD: on going</vt:lpstr>
      <vt:lpstr>Acties Flanders’ FOOD: 2018 ?</vt:lpstr>
      <vt:lpstr>Common European Project  Flanders’ FOOD – Wagralim       Smart Sensor Systems 4 agri-food</vt:lpstr>
      <vt:lpstr>Our ambitious goal: digitalisation</vt:lpstr>
      <vt:lpstr>How? Roll out stepwise approach Awareness – Platform creation</vt:lpstr>
      <vt:lpstr>Involved clusters/regions at this point</vt:lpstr>
      <vt:lpstr>How?: roll out stepwise approach The funnel!  </vt:lpstr>
      <vt:lpstr>Merci!</vt:lpstr>
      <vt:lpstr>Bedankt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Flanders’ FOOD ?</dc:title>
  <dc:creator>Charlotte Boone</dc:creator>
  <cp:lastModifiedBy>Pieter Weyn</cp:lastModifiedBy>
  <cp:revision>178</cp:revision>
  <cp:lastPrinted>2017-02-19T20:29:42Z</cp:lastPrinted>
  <dcterms:created xsi:type="dcterms:W3CDTF">2015-02-08T22:07:23Z</dcterms:created>
  <dcterms:modified xsi:type="dcterms:W3CDTF">2017-10-19T04:57:56Z</dcterms:modified>
</cp:coreProperties>
</file>