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7" r:id="rId5"/>
    <p:sldId id="268" r:id="rId6"/>
    <p:sldId id="274" r:id="rId7"/>
    <p:sldId id="275" r:id="rId8"/>
    <p:sldId id="269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DF0"/>
    <a:srgbClr val="D2E0F4"/>
    <a:srgbClr val="83BADE"/>
    <a:srgbClr val="FDE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F210-40CA-432F-9821-E89D7980F85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707B-B5A8-4C4B-BE79-893C60CDEC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2262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" y="1030457"/>
            <a:ext cx="8064388" cy="411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tudents détouré.png"/>
          <p:cNvPicPr>
            <a:picLocks noChangeAspect="1"/>
          </p:cNvPicPr>
          <p:nvPr/>
        </p:nvPicPr>
        <p:blipFill>
          <a:blip r:embed="rId3" cstate="print"/>
          <a:srcRect t="28433"/>
          <a:stretch>
            <a:fillRect/>
          </a:stretch>
        </p:blipFill>
        <p:spPr>
          <a:xfrm>
            <a:off x="1888383" y="4437112"/>
            <a:ext cx="6140001" cy="25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49" y="1604060"/>
            <a:ext cx="1306684" cy="19600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11517"/>
            <a:ext cx="1306686" cy="19481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90" y="1598469"/>
            <a:ext cx="1306686" cy="19481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4111258" y="231438"/>
            <a:ext cx="4403030" cy="682468"/>
            <a:chOff x="260184" y="548681"/>
            <a:chExt cx="7354082" cy="1139880"/>
          </a:xfrm>
        </p:grpSpPr>
        <p:grpSp>
          <p:nvGrpSpPr>
            <p:cNvPr id="25" name="Group 24"/>
            <p:cNvGrpSpPr/>
            <p:nvPr/>
          </p:nvGrpSpPr>
          <p:grpSpPr>
            <a:xfrm>
              <a:off x="278114" y="566611"/>
              <a:ext cx="7336152" cy="1121950"/>
              <a:chOff x="2708176" y="908139"/>
              <a:chExt cx="5040560" cy="770875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580384" y="917104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708176" y="917104"/>
                <a:ext cx="1440160" cy="67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308576" y="908139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60184" y="548681"/>
              <a:ext cx="7336152" cy="1121950"/>
              <a:chOff x="2555776" y="755739"/>
              <a:chExt cx="5040560" cy="7708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7984" y="764704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55776" y="764704"/>
                <a:ext cx="1440160" cy="67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156176" y="755739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10" cstate="print"/>
          <a:srcRect r="23926"/>
          <a:stretch>
            <a:fillRect/>
          </a:stretch>
        </p:blipFill>
        <p:spPr>
          <a:xfrm>
            <a:off x="233518" y="4296491"/>
            <a:ext cx="1746194" cy="2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955" y="375741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Prijsuitreiking – Remise des prix</a:t>
            </a:r>
            <a:endParaRPr lang="nl-BE" sz="32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2262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" y="1030457"/>
            <a:ext cx="8064388" cy="411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tudents détouré.png"/>
          <p:cNvPicPr>
            <a:picLocks noChangeAspect="1"/>
          </p:cNvPicPr>
          <p:nvPr/>
        </p:nvPicPr>
        <p:blipFill>
          <a:blip r:embed="rId3" cstate="print"/>
          <a:srcRect t="28433"/>
          <a:stretch>
            <a:fillRect/>
          </a:stretch>
        </p:blipFill>
        <p:spPr>
          <a:xfrm>
            <a:off x="1888383" y="4437112"/>
            <a:ext cx="6140001" cy="25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49" y="1604060"/>
            <a:ext cx="1306684" cy="19600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4111258" y="231438"/>
            <a:ext cx="4403030" cy="682468"/>
            <a:chOff x="260184" y="548681"/>
            <a:chExt cx="7354082" cy="1139880"/>
          </a:xfrm>
        </p:grpSpPr>
        <p:grpSp>
          <p:nvGrpSpPr>
            <p:cNvPr id="25" name="Group 24"/>
            <p:cNvGrpSpPr/>
            <p:nvPr/>
          </p:nvGrpSpPr>
          <p:grpSpPr>
            <a:xfrm>
              <a:off x="278114" y="566611"/>
              <a:ext cx="7336152" cy="1121950"/>
              <a:chOff x="2708176" y="908139"/>
              <a:chExt cx="5040560" cy="770875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580384" y="917104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708176" y="917104"/>
                <a:ext cx="1440160" cy="67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308576" y="908139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60184" y="548681"/>
              <a:ext cx="7336152" cy="1121950"/>
              <a:chOff x="2555776" y="755739"/>
              <a:chExt cx="5040560" cy="7708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27984" y="764704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55776" y="764704"/>
                <a:ext cx="1440160" cy="67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56176" y="755739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8" cstate="print"/>
          <a:srcRect r="23926"/>
          <a:stretch>
            <a:fillRect/>
          </a:stretch>
        </p:blipFill>
        <p:spPr>
          <a:xfrm>
            <a:off x="233518" y="4296491"/>
            <a:ext cx="1746194" cy="2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64502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Prix du public!</a:t>
            </a:r>
            <a:endParaRPr lang="nl-BE" sz="32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453"/>
            <a:ext cx="8424251" cy="209341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39866" y="74195"/>
            <a:ext cx="513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TOGETHER 74</a:t>
            </a:r>
            <a:endParaRPr lang="nl-BE" sz="44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767876"/>
            <a:ext cx="741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Equipe « </a:t>
            </a:r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Ensemble» </a:t>
            </a:r>
          </a:p>
          <a:p>
            <a:pPr algn="r"/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Institut de l’enfant-Jésus Bruxelles	</a:t>
            </a:r>
            <a:endParaRPr lang="nl-BE" sz="28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3" cstate="print"/>
          <a:srcRect r="23926"/>
          <a:stretch>
            <a:fillRect/>
          </a:stretch>
        </p:blipFill>
        <p:spPr>
          <a:xfrm>
            <a:off x="7431198" y="1300696"/>
            <a:ext cx="2007936" cy="2639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77" y="2627057"/>
            <a:ext cx="5866321" cy="39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2262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" y="1030457"/>
            <a:ext cx="8064388" cy="411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tudents détouré.png"/>
          <p:cNvPicPr>
            <a:picLocks noChangeAspect="1"/>
          </p:cNvPicPr>
          <p:nvPr/>
        </p:nvPicPr>
        <p:blipFill>
          <a:blip r:embed="rId3" cstate="print"/>
          <a:srcRect t="28433"/>
          <a:stretch>
            <a:fillRect/>
          </a:stretch>
        </p:blipFill>
        <p:spPr>
          <a:xfrm>
            <a:off x="1691680" y="4437112"/>
            <a:ext cx="6140001" cy="25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33" y="1619829"/>
            <a:ext cx="1573625" cy="23461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05" y="5283207"/>
            <a:ext cx="1835442" cy="862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71800" y="1641058"/>
            <a:ext cx="5137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1</a:t>
            </a:r>
            <a:r>
              <a:rPr lang="nl-BE" sz="6600" baseline="30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ste</a:t>
            </a:r>
            <a:r>
              <a:rPr lang="nl-BE" sz="66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PRIJS</a:t>
            </a:r>
          </a:p>
          <a:p>
            <a:pPr algn="ctr"/>
            <a:r>
              <a:rPr lang="nl-BE" sz="6600" dirty="0">
                <a:solidFill>
                  <a:schemeClr val="bg1"/>
                </a:solidFill>
                <a:latin typeface="Tekton Pro Ext" panose="020F0605020208020904" pitchFamily="34" charset="0"/>
              </a:rPr>
              <a:t>1</a:t>
            </a:r>
            <a:r>
              <a:rPr lang="nl-BE" sz="6600" baseline="30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er</a:t>
            </a:r>
            <a:r>
              <a:rPr lang="nl-BE" sz="66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prix</a:t>
            </a:r>
            <a:endParaRPr lang="nl-BE" sz="66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1832" y="396596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…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6276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13" y="844544"/>
            <a:ext cx="4578080" cy="6858000"/>
          </a:xfrm>
          <a:prstGeom prst="rect">
            <a:avLst/>
          </a:prstGeom>
          <a:effectLst>
            <a:softEdge rad="5207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" y="183453"/>
            <a:ext cx="8181910" cy="209341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267843" y="254537"/>
            <a:ext cx="513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solidFill>
                  <a:schemeClr val="bg1"/>
                </a:solidFill>
                <a:latin typeface="Tekton Pro Ext" panose="020F0605020208020904" pitchFamily="34" charset="0"/>
              </a:rPr>
              <a:t>Beer4Dreams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1832" y="396596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…</a:t>
            </a:r>
            <a:endParaRPr lang="nl-BE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9250" y="914414"/>
            <a:ext cx="634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Team </a:t>
            </a:r>
            <a:r>
              <a:rPr lang="en-US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Beer 4 Dream - Gent University en University College</a:t>
            </a:r>
            <a:endParaRPr lang="nl-BE" sz="28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4" cstate="print"/>
          <a:srcRect r="23926"/>
          <a:stretch>
            <a:fillRect/>
          </a:stretch>
        </p:blipFill>
        <p:spPr>
          <a:xfrm>
            <a:off x="-180528" y="-106557"/>
            <a:ext cx="2195459" cy="2885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831" y="2547283"/>
            <a:ext cx="6945755" cy="463666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594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22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" y="1030457"/>
            <a:ext cx="8064388" cy="411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tudents détouré.png"/>
          <p:cNvPicPr>
            <a:picLocks noChangeAspect="1"/>
          </p:cNvPicPr>
          <p:nvPr/>
        </p:nvPicPr>
        <p:blipFill>
          <a:blip r:embed="rId3" cstate="print"/>
          <a:srcRect t="28433"/>
          <a:stretch>
            <a:fillRect/>
          </a:stretch>
        </p:blipFill>
        <p:spPr>
          <a:xfrm>
            <a:off x="1691680" y="4437112"/>
            <a:ext cx="6140001" cy="25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71800" y="2182712"/>
            <a:ext cx="546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1</a:t>
            </a:r>
            <a:r>
              <a:rPr lang="nl-BE" sz="7200" baseline="30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ste</a:t>
            </a:r>
            <a:r>
              <a:rPr lang="nl-BE" sz="72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PRIJS</a:t>
            </a:r>
            <a:endParaRPr lang="nl-BE" sz="72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1832" y="396596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…</a:t>
            </a:r>
            <a:endParaRPr lang="nl-BE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37" y="1599795"/>
            <a:ext cx="1587063" cy="23661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68" y="5283207"/>
            <a:ext cx="1972625" cy="10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453"/>
            <a:ext cx="8424251" cy="209341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-756592" y="297814"/>
            <a:ext cx="513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4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Speculeux</a:t>
            </a:r>
            <a:endParaRPr lang="nl-BE" sz="44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055" y="966657"/>
            <a:ext cx="741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The </a:t>
            </a:r>
            <a:r>
              <a:rPr lang="nl-BE" sz="2800" dirty="0" err="1">
                <a:solidFill>
                  <a:schemeClr val="bg1"/>
                </a:solidFill>
                <a:latin typeface="Tekton Pro Ext" panose="020F0605020208020904" pitchFamily="34" charset="0"/>
              </a:rPr>
              <a:t>social</a:t>
            </a:r>
            <a:r>
              <a:rPr lang="nl-BE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 cookers – Onze-Lieve-Vrouw Instituut – School aan de </a:t>
            </a:r>
            <a:r>
              <a:rPr lang="nl-BE" sz="28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Durme</a:t>
            </a:r>
            <a:endParaRPr lang="nl-BE" sz="28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96889"/>
            <a:ext cx="8000187" cy="5341095"/>
          </a:xfrm>
          <a:prstGeom prst="rect">
            <a:avLst/>
          </a:prstGeom>
          <a:effectLst>
            <a:softEdge rad="4699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11" y="3931270"/>
            <a:ext cx="5210111" cy="3478196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5" cstate="print"/>
          <a:srcRect r="23926"/>
          <a:stretch>
            <a:fillRect/>
          </a:stretch>
        </p:blipFill>
        <p:spPr>
          <a:xfrm>
            <a:off x="-184099" y="1770178"/>
            <a:ext cx="2811883" cy="36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2262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" y="1030457"/>
            <a:ext cx="8064388" cy="411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tudents détouré.png"/>
          <p:cNvPicPr>
            <a:picLocks noChangeAspect="1"/>
          </p:cNvPicPr>
          <p:nvPr/>
        </p:nvPicPr>
        <p:blipFill>
          <a:blip r:embed="rId3" cstate="print"/>
          <a:srcRect t="28433"/>
          <a:stretch>
            <a:fillRect/>
          </a:stretch>
        </p:blipFill>
        <p:spPr>
          <a:xfrm>
            <a:off x="1888383" y="4437112"/>
            <a:ext cx="6140001" cy="25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95" y="1604565"/>
            <a:ext cx="1306686" cy="19481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4111258" y="231438"/>
            <a:ext cx="4403030" cy="682468"/>
            <a:chOff x="260184" y="548681"/>
            <a:chExt cx="7354082" cy="1139880"/>
          </a:xfrm>
        </p:grpSpPr>
        <p:grpSp>
          <p:nvGrpSpPr>
            <p:cNvPr id="25" name="Group 24"/>
            <p:cNvGrpSpPr/>
            <p:nvPr/>
          </p:nvGrpSpPr>
          <p:grpSpPr>
            <a:xfrm>
              <a:off x="278114" y="566611"/>
              <a:ext cx="7336152" cy="1121950"/>
              <a:chOff x="2708176" y="908139"/>
              <a:chExt cx="5040560" cy="770875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580384" y="917104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708176" y="917104"/>
                <a:ext cx="1440160" cy="67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308576" y="908139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60184" y="548681"/>
              <a:ext cx="7336152" cy="1121950"/>
              <a:chOff x="2555776" y="755739"/>
              <a:chExt cx="5040560" cy="7708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27984" y="764704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55776" y="764704"/>
                <a:ext cx="1440160" cy="67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56176" y="755739"/>
                <a:ext cx="1440160" cy="76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8" cstate="print"/>
          <a:srcRect r="23926"/>
          <a:stretch>
            <a:fillRect/>
          </a:stretch>
        </p:blipFill>
        <p:spPr>
          <a:xfrm>
            <a:off x="233518" y="4296491"/>
            <a:ext cx="1746194" cy="2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955" y="375741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Publieksprijs!  </a:t>
            </a:r>
            <a:endParaRPr lang="nl-BE" sz="32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453"/>
            <a:ext cx="8424251" cy="418165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767876"/>
            <a:ext cx="74143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The </a:t>
            </a:r>
            <a:r>
              <a:rPr lang="fr-FR" sz="20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Energy</a:t>
            </a:r>
            <a:r>
              <a:rPr lang="fr-FR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Team – </a:t>
            </a:r>
            <a:r>
              <a:rPr lang="fr-FR" sz="20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Glutenvrije</a:t>
            </a:r>
            <a:r>
              <a:rPr lang="fr-FR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energie</a:t>
            </a:r>
            <a:r>
              <a:rPr lang="fr-FR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bars</a:t>
            </a:r>
          </a:p>
          <a:p>
            <a:pPr algn="r"/>
            <a:endParaRPr lang="nl-BE" sz="2000" dirty="0">
              <a:solidFill>
                <a:schemeClr val="bg1"/>
              </a:solidFill>
              <a:latin typeface="Tekton Pro Ext" panose="020F0605020208020904" pitchFamily="34" charset="0"/>
            </a:endParaRPr>
          </a:p>
          <a:p>
            <a:pPr algn="r"/>
            <a:r>
              <a:rPr lang="nl-BE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Team BIO – </a:t>
            </a:r>
            <a:r>
              <a:rPr lang="nl-BE" sz="20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Pain</a:t>
            </a:r>
            <a:r>
              <a:rPr lang="nl-BE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“</a:t>
            </a:r>
            <a:r>
              <a:rPr lang="nl-BE" sz="20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matin</a:t>
            </a:r>
            <a:r>
              <a:rPr lang="nl-BE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au </a:t>
            </a:r>
            <a:r>
              <a:rPr lang="nl-BE" sz="20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soir</a:t>
            </a:r>
            <a:r>
              <a:rPr lang="nl-BE" sz="2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”</a:t>
            </a:r>
            <a:endParaRPr lang="fr-FR" sz="2000" dirty="0" smtClean="0">
              <a:solidFill>
                <a:schemeClr val="bg1"/>
              </a:solidFill>
              <a:latin typeface="Tekton Pro Ext" panose="020F0605020208020904" pitchFamily="34" charset="0"/>
            </a:endParaRPr>
          </a:p>
          <a:p>
            <a:pPr algn="r"/>
            <a:endParaRPr lang="fr-FR" sz="2800" dirty="0">
              <a:solidFill>
                <a:schemeClr val="bg1"/>
              </a:solidFill>
              <a:latin typeface="Tekton Pro Ext" panose="020F0605020208020904" pitchFamily="34" charset="0"/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latin typeface="Tekton Pro Ext" panose="020F0605020208020904" pitchFamily="34" charset="0"/>
            </a:endParaRPr>
          </a:p>
          <a:p>
            <a:pPr algn="r"/>
            <a:endParaRPr lang="fr-FR" sz="2800" dirty="0">
              <a:solidFill>
                <a:schemeClr val="bg1"/>
              </a:solidFill>
              <a:latin typeface="Tekton Pro Ext" panose="020F0605020208020904" pitchFamily="34" charset="0"/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Ter </a:t>
            </a:r>
            <a:r>
              <a:rPr lang="fr-FR" sz="28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Groene</a:t>
            </a:r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ekton Pro Ext" panose="020F0605020208020904" pitchFamily="34" charset="0"/>
              </a:rPr>
              <a:t>Poorte</a:t>
            </a:r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- Brugge	</a:t>
            </a:r>
            <a:endParaRPr lang="nl-BE" sz="28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3" cstate="print"/>
          <a:srcRect r="23926"/>
          <a:stretch>
            <a:fillRect/>
          </a:stretch>
        </p:blipFill>
        <p:spPr>
          <a:xfrm>
            <a:off x="7226163" y="3228825"/>
            <a:ext cx="2007936" cy="26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22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" y="1030457"/>
            <a:ext cx="8064388" cy="411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tudents détouré.png"/>
          <p:cNvPicPr>
            <a:picLocks noChangeAspect="1"/>
          </p:cNvPicPr>
          <p:nvPr/>
        </p:nvPicPr>
        <p:blipFill>
          <a:blip r:embed="rId3" cstate="print"/>
          <a:srcRect t="28433"/>
          <a:stretch>
            <a:fillRect/>
          </a:stretch>
        </p:blipFill>
        <p:spPr>
          <a:xfrm>
            <a:off x="1691680" y="4437112"/>
            <a:ext cx="6140001" cy="25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604242" y="2188879"/>
            <a:ext cx="5464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1</a:t>
            </a:r>
            <a:r>
              <a:rPr lang="nl-BE" sz="8800" baseline="30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er</a:t>
            </a:r>
            <a:r>
              <a:rPr lang="nl-BE" sz="8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PRIX</a:t>
            </a:r>
            <a:endParaRPr lang="nl-BE" sz="88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1832" y="396596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…</a:t>
            </a:r>
            <a:endParaRPr lang="nl-BE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5" y="1577664"/>
            <a:ext cx="1592195" cy="238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00" y="5276332"/>
            <a:ext cx="1985625" cy="10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039" y="3509311"/>
            <a:ext cx="3867761" cy="3867761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453"/>
            <a:ext cx="8424251" cy="209341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221842" y="260648"/>
            <a:ext cx="513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TOMKI</a:t>
            </a:r>
            <a:endParaRPr lang="nl-BE" sz="44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b="25818"/>
          <a:stretch/>
        </p:blipFill>
        <p:spPr>
          <a:xfrm>
            <a:off x="2393351" y="2514796"/>
            <a:ext cx="6732955" cy="4528596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280" y="850381"/>
            <a:ext cx="3867761" cy="38677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458916"/>
            <a:ext cx="741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Equipe « U Love </a:t>
            </a:r>
            <a:r>
              <a:rPr lang="fr-FR" sz="2800" dirty="0" err="1">
                <a:solidFill>
                  <a:schemeClr val="bg1"/>
                </a:solidFill>
                <a:latin typeface="Tekton Pro Ext" panose="020F0605020208020904" pitchFamily="34" charset="0"/>
              </a:rPr>
              <a:t>Meal</a:t>
            </a:r>
            <a:r>
              <a:rPr lang="fr-FR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 » </a:t>
            </a:r>
            <a:endParaRPr lang="fr-FR" sz="2800" dirty="0" smtClean="0">
              <a:solidFill>
                <a:schemeClr val="bg1"/>
              </a:solidFill>
              <a:latin typeface="Tekton Pro Ext" panose="020F0605020208020904" pitchFamily="34" charset="0"/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Institut </a:t>
            </a:r>
            <a:r>
              <a:rPr lang="fr-FR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des Ursulines (ULM) </a:t>
            </a:r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/>
            </a:r>
            <a:b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Tekton Pro Ext" panose="020F0605020208020904" pitchFamily="34" charset="0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Tekton Pro Ext" panose="020F0605020208020904" pitchFamily="34" charset="0"/>
              </a:rPr>
              <a:t> de Tournai 	</a:t>
            </a:r>
            <a:endParaRPr lang="nl-BE" sz="2800" dirty="0">
              <a:solidFill>
                <a:schemeClr val="bg1"/>
              </a:solidFill>
              <a:latin typeface="Tekton Pro Ext" panose="020F0605020208020904" pitchFamily="34" charset="0"/>
            </a:endParaRPr>
          </a:p>
        </p:txBody>
      </p:sp>
      <p:pic>
        <p:nvPicPr>
          <p:cNvPr id="29" name="Picture 28" descr="Trophy_Gold.png"/>
          <p:cNvPicPr>
            <a:picLocks noChangeAspect="1"/>
          </p:cNvPicPr>
          <p:nvPr/>
        </p:nvPicPr>
        <p:blipFill>
          <a:blip r:embed="rId6" cstate="print"/>
          <a:srcRect r="23926"/>
          <a:stretch>
            <a:fillRect/>
          </a:stretch>
        </p:blipFill>
        <p:spPr>
          <a:xfrm>
            <a:off x="7431198" y="1300696"/>
            <a:ext cx="2007936" cy="26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90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Tekton Pro 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PeterStandaert</dc:creator>
  <cp:lastModifiedBy>Garance de Villenfagne</cp:lastModifiedBy>
  <cp:revision>28</cp:revision>
  <dcterms:created xsi:type="dcterms:W3CDTF">2014-04-23T10:44:02Z</dcterms:created>
  <dcterms:modified xsi:type="dcterms:W3CDTF">2014-04-30T10:17:03Z</dcterms:modified>
</cp:coreProperties>
</file>